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5"/>
  </p:notesMasterIdLst>
  <p:sldIdLst>
    <p:sldId id="256" r:id="rId5"/>
    <p:sldId id="277" r:id="rId6"/>
    <p:sldId id="280" r:id="rId7"/>
    <p:sldId id="279" r:id="rId8"/>
    <p:sldId id="281" r:id="rId9"/>
    <p:sldId id="282" r:id="rId10"/>
    <p:sldId id="283" r:id="rId11"/>
    <p:sldId id="284" r:id="rId12"/>
    <p:sldId id="274" r:id="rId13"/>
    <p:sldId id="258" r:id="rId14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FF9900"/>
    <a:srgbClr val="66FF33"/>
    <a:srgbClr val="FF3300"/>
    <a:srgbClr val="3399FF"/>
    <a:srgbClr val="7030A0"/>
    <a:srgbClr val="747474"/>
    <a:srgbClr val="FFFFFF"/>
    <a:srgbClr val="00000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29352-6E03-42DA-9940-AB4A4B0C16C6}" v="125" dt="2023-02-23T08:54:37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20166025-7f22-4346-9b98-ec55ab787a06" providerId="ADAL" clId="{C2329352-6E03-42DA-9940-AB4A4B0C16C6}"/>
    <pc:docChg chg="undo custSel addSld delSld modSld">
      <pc:chgData name="Tanmay Samak" userId="20166025-7f22-4346-9b98-ec55ab787a06" providerId="ADAL" clId="{C2329352-6E03-42DA-9940-AB4A4B0C16C6}" dt="2023-02-23T08:54:37.804" v="344"/>
      <pc:docMkLst>
        <pc:docMk/>
      </pc:docMkLst>
      <pc:sldChg chg="modSp mod">
        <pc:chgData name="Tanmay Samak" userId="20166025-7f22-4346-9b98-ec55ab787a06" providerId="ADAL" clId="{C2329352-6E03-42DA-9940-AB4A4B0C16C6}" dt="2023-02-23T08:24:16.914" v="3" actId="20577"/>
        <pc:sldMkLst>
          <pc:docMk/>
          <pc:sldMk cId="286496397" sldId="256"/>
        </pc:sldMkLst>
        <pc:spChg chg="mod">
          <ac:chgData name="Tanmay Samak" userId="20166025-7f22-4346-9b98-ec55ab787a06" providerId="ADAL" clId="{C2329352-6E03-42DA-9940-AB4A4B0C16C6}" dt="2023-02-23T08:24:16.914" v="3" actId="20577"/>
          <ac:spMkLst>
            <pc:docMk/>
            <pc:sldMk cId="286496397" sldId="256"/>
            <ac:spMk id="2" creationId="{311FA87B-C4EF-9366-D633-477A8962826E}"/>
          </ac:spMkLst>
        </pc:spChg>
      </pc:sldChg>
      <pc:sldChg chg="addSp delSp modSp mod">
        <pc:chgData name="Tanmay Samak" userId="20166025-7f22-4346-9b98-ec55ab787a06" providerId="ADAL" clId="{C2329352-6E03-42DA-9940-AB4A4B0C16C6}" dt="2023-02-23T08:40:04.517" v="190" actId="1076"/>
        <pc:sldMkLst>
          <pc:docMk/>
          <pc:sldMk cId="4217472783" sldId="274"/>
        </pc:sldMkLst>
        <pc:spChg chg="mod">
          <ac:chgData name="Tanmay Samak" userId="20166025-7f22-4346-9b98-ec55ab787a06" providerId="ADAL" clId="{C2329352-6E03-42DA-9940-AB4A4B0C16C6}" dt="2023-02-23T08:37:19.812" v="173" actId="1076"/>
          <ac:spMkLst>
            <pc:docMk/>
            <pc:sldMk cId="4217472783" sldId="274"/>
            <ac:spMk id="10" creationId="{182ECB37-DB5A-A892-1F8F-A0BFA493CAAC}"/>
          </ac:spMkLst>
        </pc:spChg>
        <pc:spChg chg="del">
          <ac:chgData name="Tanmay Samak" userId="20166025-7f22-4346-9b98-ec55ab787a06" providerId="ADAL" clId="{C2329352-6E03-42DA-9940-AB4A4B0C16C6}" dt="2023-02-23T08:37:12.301" v="171" actId="478"/>
          <ac:spMkLst>
            <pc:docMk/>
            <pc:sldMk cId="4217472783" sldId="274"/>
            <ac:spMk id="11" creationId="{22D690BD-C46B-0369-78E6-79B935CFB545}"/>
          </ac:spMkLst>
        </pc:spChg>
        <pc:spChg chg="mod">
          <ac:chgData name="Tanmay Samak" userId="20166025-7f22-4346-9b98-ec55ab787a06" providerId="ADAL" clId="{C2329352-6E03-42DA-9940-AB4A4B0C16C6}" dt="2023-02-23T08:37:22.084" v="175" actId="20577"/>
          <ac:spMkLst>
            <pc:docMk/>
            <pc:sldMk cId="4217472783" sldId="274"/>
            <ac:spMk id="12" creationId="{73B03FF4-7649-89F7-F877-3E7ABC99345A}"/>
          </ac:spMkLst>
        </pc:spChg>
        <pc:graphicFrameChg chg="add del mod">
          <ac:chgData name="Tanmay Samak" userId="20166025-7f22-4346-9b98-ec55ab787a06" providerId="ADAL" clId="{C2329352-6E03-42DA-9940-AB4A4B0C16C6}" dt="2023-02-23T08:39:25.148" v="179"/>
          <ac:graphicFrameMkLst>
            <pc:docMk/>
            <pc:sldMk cId="4217472783" sldId="274"/>
            <ac:graphicFrameMk id="6" creationId="{463D240A-A7F9-58E4-BC6C-54A52D17DD70}"/>
          </ac:graphicFrameMkLst>
        </pc:graphicFrameChg>
        <pc:picChg chg="add mod">
          <ac:chgData name="Tanmay Samak" userId="20166025-7f22-4346-9b98-ec55ab787a06" providerId="ADAL" clId="{C2329352-6E03-42DA-9940-AB4A4B0C16C6}" dt="2023-02-23T08:40:04.517" v="190" actId="1076"/>
          <ac:picMkLst>
            <pc:docMk/>
            <pc:sldMk cId="4217472783" sldId="274"/>
            <ac:picMk id="7" creationId="{A6520593-3661-13CF-13DF-0DA08D569C4B}"/>
          </ac:picMkLst>
        </pc:picChg>
        <pc:picChg chg="del">
          <ac:chgData name="Tanmay Samak" userId="20166025-7f22-4346-9b98-ec55ab787a06" providerId="ADAL" clId="{C2329352-6E03-42DA-9940-AB4A4B0C16C6}" dt="2023-02-23T08:39:24.173" v="176" actId="478"/>
          <ac:picMkLst>
            <pc:docMk/>
            <pc:sldMk cId="4217472783" sldId="274"/>
            <ac:picMk id="8" creationId="{3C2C14AB-A814-0F3F-1587-18B1BBBC4D1F}"/>
          </ac:picMkLst>
        </pc:picChg>
      </pc:sldChg>
      <pc:sldChg chg="modSp mod">
        <pc:chgData name="Tanmay Samak" userId="20166025-7f22-4346-9b98-ec55ab787a06" providerId="ADAL" clId="{C2329352-6E03-42DA-9940-AB4A4B0C16C6}" dt="2023-02-23T08:24:43.619" v="7" actId="20577"/>
        <pc:sldMkLst>
          <pc:docMk/>
          <pc:sldMk cId="2234933412" sldId="277"/>
        </pc:sldMkLst>
        <pc:spChg chg="mod">
          <ac:chgData name="Tanmay Samak" userId="20166025-7f22-4346-9b98-ec55ab787a06" providerId="ADAL" clId="{C2329352-6E03-42DA-9940-AB4A4B0C16C6}" dt="2023-02-23T08:24:43.619" v="7" actId="20577"/>
          <ac:spMkLst>
            <pc:docMk/>
            <pc:sldMk cId="2234933412" sldId="277"/>
            <ac:spMk id="3" creationId="{19F2D61E-BBDD-019A-A6F5-CF5FB6BE754B}"/>
          </ac:spMkLst>
        </pc:spChg>
      </pc:sldChg>
      <pc:sldChg chg="addSp modSp mod">
        <pc:chgData name="Tanmay Samak" userId="20166025-7f22-4346-9b98-ec55ab787a06" providerId="ADAL" clId="{C2329352-6E03-42DA-9940-AB4A4B0C16C6}" dt="2023-02-23T08:28:13.839" v="98" actId="3626"/>
        <pc:sldMkLst>
          <pc:docMk/>
          <pc:sldMk cId="1389947874" sldId="279"/>
        </pc:sldMkLst>
        <pc:spChg chg="mod">
          <ac:chgData name="Tanmay Samak" userId="20166025-7f22-4346-9b98-ec55ab787a06" providerId="ADAL" clId="{C2329352-6E03-42DA-9940-AB4A4B0C16C6}" dt="2023-02-23T08:28:13.839" v="98" actId="3626"/>
          <ac:spMkLst>
            <pc:docMk/>
            <pc:sldMk cId="1389947874" sldId="279"/>
            <ac:spMk id="3" creationId="{19F2D61E-BBDD-019A-A6F5-CF5FB6BE754B}"/>
          </ac:spMkLst>
        </pc:spChg>
        <pc:spChg chg="mod">
          <ac:chgData name="Tanmay Samak" userId="20166025-7f22-4346-9b98-ec55ab787a06" providerId="ADAL" clId="{C2329352-6E03-42DA-9940-AB4A4B0C16C6}" dt="2023-02-23T08:27:26.959" v="92" actId="1036"/>
          <ac:spMkLst>
            <pc:docMk/>
            <pc:sldMk cId="1389947874" sldId="279"/>
            <ac:spMk id="6" creationId="{7D191CEF-F07D-3BBE-A65F-C525B2C0DE1F}"/>
          </ac:spMkLst>
        </pc:spChg>
        <pc:spChg chg="mod">
          <ac:chgData name="Tanmay Samak" userId="20166025-7f22-4346-9b98-ec55ab787a06" providerId="ADAL" clId="{C2329352-6E03-42DA-9940-AB4A4B0C16C6}" dt="2023-02-23T08:27:26.959" v="92" actId="1036"/>
          <ac:spMkLst>
            <pc:docMk/>
            <pc:sldMk cId="1389947874" sldId="279"/>
            <ac:spMk id="7" creationId="{7F853B36-6EA7-91B6-5547-01483C04D717}"/>
          </ac:spMkLst>
        </pc:spChg>
        <pc:spChg chg="mod">
          <ac:chgData name="Tanmay Samak" userId="20166025-7f22-4346-9b98-ec55ab787a06" providerId="ADAL" clId="{C2329352-6E03-42DA-9940-AB4A4B0C16C6}" dt="2023-02-23T08:27:26.959" v="92" actId="1036"/>
          <ac:spMkLst>
            <pc:docMk/>
            <pc:sldMk cId="1389947874" sldId="279"/>
            <ac:spMk id="8" creationId="{56EEA074-DEE2-1767-1C09-91BF71A4806B}"/>
          </ac:spMkLst>
        </pc:spChg>
        <pc:spChg chg="mod">
          <ac:chgData name="Tanmay Samak" userId="20166025-7f22-4346-9b98-ec55ab787a06" providerId="ADAL" clId="{C2329352-6E03-42DA-9940-AB4A4B0C16C6}" dt="2023-02-23T08:27:26.959" v="92" actId="1036"/>
          <ac:spMkLst>
            <pc:docMk/>
            <pc:sldMk cId="1389947874" sldId="279"/>
            <ac:spMk id="9" creationId="{BCFA8ACD-9F7C-7A33-C88D-408A1BC76BD9}"/>
          </ac:spMkLst>
        </pc:spChg>
        <pc:spChg chg="mod">
          <ac:chgData name="Tanmay Samak" userId="20166025-7f22-4346-9b98-ec55ab787a06" providerId="ADAL" clId="{C2329352-6E03-42DA-9940-AB4A4B0C16C6}" dt="2023-02-23T08:27:26.959" v="92" actId="1036"/>
          <ac:spMkLst>
            <pc:docMk/>
            <pc:sldMk cId="1389947874" sldId="279"/>
            <ac:spMk id="10" creationId="{61BFED09-D211-5675-7CA8-BAA07E2E21BD}"/>
          </ac:spMkLst>
        </pc:spChg>
        <pc:spChg chg="add mod">
          <ac:chgData name="Tanmay Samak" userId="20166025-7f22-4346-9b98-ec55ab787a06" providerId="ADAL" clId="{C2329352-6E03-42DA-9940-AB4A4B0C16C6}" dt="2023-02-23T08:27:19.021" v="78" actId="571"/>
          <ac:spMkLst>
            <pc:docMk/>
            <pc:sldMk cId="1389947874" sldId="279"/>
            <ac:spMk id="13" creationId="{085C51F1-E9C9-E64D-D36F-365E2A17F116}"/>
          </ac:spMkLst>
        </pc:spChg>
        <pc:spChg chg="add mod">
          <ac:chgData name="Tanmay Samak" userId="20166025-7f22-4346-9b98-ec55ab787a06" providerId="ADAL" clId="{C2329352-6E03-42DA-9940-AB4A4B0C16C6}" dt="2023-02-23T08:27:19.021" v="78" actId="571"/>
          <ac:spMkLst>
            <pc:docMk/>
            <pc:sldMk cId="1389947874" sldId="279"/>
            <ac:spMk id="14" creationId="{83C47846-E06B-80BA-A32F-83EB6B63DBCA}"/>
          </ac:spMkLst>
        </pc:spChg>
        <pc:spChg chg="add mod">
          <ac:chgData name="Tanmay Samak" userId="20166025-7f22-4346-9b98-ec55ab787a06" providerId="ADAL" clId="{C2329352-6E03-42DA-9940-AB4A4B0C16C6}" dt="2023-02-23T08:27:19.021" v="78" actId="571"/>
          <ac:spMkLst>
            <pc:docMk/>
            <pc:sldMk cId="1389947874" sldId="279"/>
            <ac:spMk id="17" creationId="{BBC9BC5B-1949-695C-0B02-9AD78C10A602}"/>
          </ac:spMkLst>
        </pc:spChg>
        <pc:spChg chg="add mod">
          <ac:chgData name="Tanmay Samak" userId="20166025-7f22-4346-9b98-ec55ab787a06" providerId="ADAL" clId="{C2329352-6E03-42DA-9940-AB4A4B0C16C6}" dt="2023-02-23T08:27:19.021" v="78" actId="571"/>
          <ac:spMkLst>
            <pc:docMk/>
            <pc:sldMk cId="1389947874" sldId="279"/>
            <ac:spMk id="19" creationId="{65783C83-570E-4822-DAB2-A56E3C0312A8}"/>
          </ac:spMkLst>
        </pc:spChg>
        <pc:picChg chg="add mod">
          <ac:chgData name="Tanmay Samak" userId="20166025-7f22-4346-9b98-ec55ab787a06" providerId="ADAL" clId="{C2329352-6E03-42DA-9940-AB4A4B0C16C6}" dt="2023-02-23T08:27:19.021" v="78" actId="571"/>
          <ac:picMkLst>
            <pc:docMk/>
            <pc:sldMk cId="1389947874" sldId="279"/>
            <ac:picMk id="11" creationId="{26ED03FA-C508-7709-2DC8-78480F8E0D4F}"/>
          </ac:picMkLst>
        </pc:picChg>
        <pc:picChg chg="add mod">
          <ac:chgData name="Tanmay Samak" userId="20166025-7f22-4346-9b98-ec55ab787a06" providerId="ADAL" clId="{C2329352-6E03-42DA-9940-AB4A4B0C16C6}" dt="2023-02-23T08:27:19.021" v="78" actId="571"/>
          <ac:picMkLst>
            <pc:docMk/>
            <pc:sldMk cId="1389947874" sldId="279"/>
            <ac:picMk id="12" creationId="{FCC52AF4-8BAF-E5F7-377C-8903D3F3E895}"/>
          </ac:picMkLst>
        </pc:picChg>
        <pc:picChg chg="add mod">
          <ac:chgData name="Tanmay Samak" userId="20166025-7f22-4346-9b98-ec55ab787a06" providerId="ADAL" clId="{C2329352-6E03-42DA-9940-AB4A4B0C16C6}" dt="2023-02-23T08:27:19.021" v="78" actId="571"/>
          <ac:picMkLst>
            <pc:docMk/>
            <pc:sldMk cId="1389947874" sldId="279"/>
            <ac:picMk id="15" creationId="{6958C9DF-2495-EE86-A61D-9C2D04069179}"/>
          </ac:picMkLst>
        </pc:picChg>
        <pc:picChg chg="add mod">
          <ac:chgData name="Tanmay Samak" userId="20166025-7f22-4346-9b98-ec55ab787a06" providerId="ADAL" clId="{C2329352-6E03-42DA-9940-AB4A4B0C16C6}" dt="2023-02-23T08:27:19.021" v="78" actId="571"/>
          <ac:picMkLst>
            <pc:docMk/>
            <pc:sldMk cId="1389947874" sldId="279"/>
            <ac:picMk id="16" creationId="{5BB9AA9B-4F4D-9C6F-74A5-244B9326A1B4}"/>
          </ac:picMkLst>
        </pc:picChg>
        <pc:picChg chg="add mod">
          <ac:chgData name="Tanmay Samak" userId="20166025-7f22-4346-9b98-ec55ab787a06" providerId="ADAL" clId="{C2329352-6E03-42DA-9940-AB4A4B0C16C6}" dt="2023-02-23T08:27:19.021" v="78" actId="571"/>
          <ac:picMkLst>
            <pc:docMk/>
            <pc:sldMk cId="1389947874" sldId="279"/>
            <ac:picMk id="18" creationId="{D2FD83B0-DB7C-C797-01DE-A55B5646465C}"/>
          </ac:picMkLst>
        </pc:picChg>
        <pc:picChg chg="mod">
          <ac:chgData name="Tanmay Samak" userId="20166025-7f22-4346-9b98-ec55ab787a06" providerId="ADAL" clId="{C2329352-6E03-42DA-9940-AB4A4B0C16C6}" dt="2023-02-23T08:27:26.959" v="92" actId="1036"/>
          <ac:picMkLst>
            <pc:docMk/>
            <pc:sldMk cId="1389947874" sldId="279"/>
            <ac:picMk id="1026" creationId="{18CB94BD-3DA0-E371-1923-F6C696C5D6DB}"/>
          </ac:picMkLst>
        </pc:picChg>
        <pc:picChg chg="mod">
          <ac:chgData name="Tanmay Samak" userId="20166025-7f22-4346-9b98-ec55ab787a06" providerId="ADAL" clId="{C2329352-6E03-42DA-9940-AB4A4B0C16C6}" dt="2023-02-23T08:27:26.959" v="92" actId="1036"/>
          <ac:picMkLst>
            <pc:docMk/>
            <pc:sldMk cId="1389947874" sldId="279"/>
            <ac:picMk id="1028" creationId="{B8CB9DC1-872A-0A68-2452-AC9B69A5244B}"/>
          </ac:picMkLst>
        </pc:picChg>
        <pc:picChg chg="mod">
          <ac:chgData name="Tanmay Samak" userId="20166025-7f22-4346-9b98-ec55ab787a06" providerId="ADAL" clId="{C2329352-6E03-42DA-9940-AB4A4B0C16C6}" dt="2023-02-23T08:27:26.959" v="92" actId="1036"/>
          <ac:picMkLst>
            <pc:docMk/>
            <pc:sldMk cId="1389947874" sldId="279"/>
            <ac:picMk id="1030" creationId="{A63610B4-D4BB-52D0-DADA-AB63DFB4D25C}"/>
          </ac:picMkLst>
        </pc:picChg>
        <pc:picChg chg="mod">
          <ac:chgData name="Tanmay Samak" userId="20166025-7f22-4346-9b98-ec55ab787a06" providerId="ADAL" clId="{C2329352-6E03-42DA-9940-AB4A4B0C16C6}" dt="2023-02-23T08:27:26.959" v="92" actId="1036"/>
          <ac:picMkLst>
            <pc:docMk/>
            <pc:sldMk cId="1389947874" sldId="279"/>
            <ac:picMk id="1032" creationId="{3BC309D2-6DBE-F1D2-0949-3B09F0C7721F}"/>
          </ac:picMkLst>
        </pc:picChg>
        <pc:picChg chg="mod">
          <ac:chgData name="Tanmay Samak" userId="20166025-7f22-4346-9b98-ec55ab787a06" providerId="ADAL" clId="{C2329352-6E03-42DA-9940-AB4A4B0C16C6}" dt="2023-02-23T08:27:26.959" v="92" actId="1036"/>
          <ac:picMkLst>
            <pc:docMk/>
            <pc:sldMk cId="1389947874" sldId="279"/>
            <ac:picMk id="1034" creationId="{DDE76611-4EAD-D5D5-718D-80DB205E499A}"/>
          </ac:picMkLst>
        </pc:picChg>
      </pc:sldChg>
      <pc:sldChg chg="modSp mod">
        <pc:chgData name="Tanmay Samak" userId="20166025-7f22-4346-9b98-ec55ab787a06" providerId="ADAL" clId="{C2329352-6E03-42DA-9940-AB4A4B0C16C6}" dt="2023-02-23T08:26:27.607" v="59" actId="20577"/>
        <pc:sldMkLst>
          <pc:docMk/>
          <pc:sldMk cId="2634411111" sldId="280"/>
        </pc:sldMkLst>
        <pc:spChg chg="mod">
          <ac:chgData name="Tanmay Samak" userId="20166025-7f22-4346-9b98-ec55ab787a06" providerId="ADAL" clId="{C2329352-6E03-42DA-9940-AB4A4B0C16C6}" dt="2023-02-23T08:26:27.607" v="59" actId="20577"/>
          <ac:spMkLst>
            <pc:docMk/>
            <pc:sldMk cId="2634411111" sldId="280"/>
            <ac:spMk id="3" creationId="{19F2D61E-BBDD-019A-A6F5-CF5FB6BE754B}"/>
          </ac:spMkLst>
        </pc:spChg>
      </pc:sldChg>
      <pc:sldChg chg="modSp mod">
        <pc:chgData name="Tanmay Samak" userId="20166025-7f22-4346-9b98-ec55ab787a06" providerId="ADAL" clId="{C2329352-6E03-42DA-9940-AB4A4B0C16C6}" dt="2023-02-23T08:31:05.002" v="99" actId="14826"/>
        <pc:sldMkLst>
          <pc:docMk/>
          <pc:sldMk cId="730365854" sldId="281"/>
        </pc:sldMkLst>
        <pc:picChg chg="mod">
          <ac:chgData name="Tanmay Samak" userId="20166025-7f22-4346-9b98-ec55ab787a06" providerId="ADAL" clId="{C2329352-6E03-42DA-9940-AB4A4B0C16C6}" dt="2023-02-23T08:31:05.002" v="99" actId="14826"/>
          <ac:picMkLst>
            <pc:docMk/>
            <pc:sldMk cId="730365854" sldId="281"/>
            <ac:picMk id="8" creationId="{5592C3E5-E5A0-5BA1-A94E-3CF256753A22}"/>
          </ac:picMkLst>
        </pc:picChg>
      </pc:sldChg>
      <pc:sldChg chg="addSp delSp modSp mod">
        <pc:chgData name="Tanmay Samak" userId="20166025-7f22-4346-9b98-ec55ab787a06" providerId="ADAL" clId="{C2329352-6E03-42DA-9940-AB4A4B0C16C6}" dt="2023-02-23T08:36:46.580" v="170" actId="2711"/>
        <pc:sldMkLst>
          <pc:docMk/>
          <pc:sldMk cId="856293166" sldId="282"/>
        </pc:sldMkLst>
        <pc:spChg chg="mod">
          <ac:chgData name="Tanmay Samak" userId="20166025-7f22-4346-9b98-ec55ab787a06" providerId="ADAL" clId="{C2329352-6E03-42DA-9940-AB4A4B0C16C6}" dt="2023-02-23T08:36:46.580" v="170" actId="2711"/>
          <ac:spMkLst>
            <pc:docMk/>
            <pc:sldMk cId="856293166" sldId="282"/>
            <ac:spMk id="3" creationId="{19F2D61E-BBDD-019A-A6F5-CF5FB6BE754B}"/>
          </ac:spMkLst>
        </pc:spChg>
        <pc:spChg chg="add mod">
          <ac:chgData name="Tanmay Samak" userId="20166025-7f22-4346-9b98-ec55ab787a06" providerId="ADAL" clId="{C2329352-6E03-42DA-9940-AB4A4B0C16C6}" dt="2023-02-23T08:36:13.946" v="146" actId="1076"/>
          <ac:spMkLst>
            <pc:docMk/>
            <pc:sldMk cId="856293166" sldId="282"/>
            <ac:spMk id="10" creationId="{E0C74727-C016-5647-7ABA-0FB571C07B58}"/>
          </ac:spMkLst>
        </pc:spChg>
        <pc:graphicFrameChg chg="add del mod">
          <ac:chgData name="Tanmay Samak" userId="20166025-7f22-4346-9b98-ec55ab787a06" providerId="ADAL" clId="{C2329352-6E03-42DA-9940-AB4A4B0C16C6}" dt="2023-02-23T08:33:22.293" v="105"/>
          <ac:graphicFrameMkLst>
            <pc:docMk/>
            <pc:sldMk cId="856293166" sldId="282"/>
            <ac:graphicFrameMk id="6" creationId="{0309CEC3-03CB-7900-FF37-FFEDFFAC806B}"/>
          </ac:graphicFrameMkLst>
        </pc:graphicFrameChg>
        <pc:picChg chg="add mod">
          <ac:chgData name="Tanmay Samak" userId="20166025-7f22-4346-9b98-ec55ab787a06" providerId="ADAL" clId="{C2329352-6E03-42DA-9940-AB4A4B0C16C6}" dt="2023-02-23T08:33:41.286" v="109" actId="14100"/>
          <ac:picMkLst>
            <pc:docMk/>
            <pc:sldMk cId="856293166" sldId="282"/>
            <ac:picMk id="7" creationId="{9A8FEC96-DB03-4FB6-D109-C0880F00023A}"/>
          </ac:picMkLst>
        </pc:picChg>
        <pc:picChg chg="del mod">
          <ac:chgData name="Tanmay Samak" userId="20166025-7f22-4346-9b98-ec55ab787a06" providerId="ADAL" clId="{C2329352-6E03-42DA-9940-AB4A4B0C16C6}" dt="2023-02-23T08:33:20.128" v="102" actId="478"/>
          <ac:picMkLst>
            <pc:docMk/>
            <pc:sldMk cId="856293166" sldId="282"/>
            <ac:picMk id="8" creationId="{5592C3E5-E5A0-5BA1-A94E-3CF256753A22}"/>
          </ac:picMkLst>
        </pc:picChg>
      </pc:sldChg>
      <pc:sldChg chg="addSp delSp modSp mod delAnim modAnim">
        <pc:chgData name="Tanmay Samak" userId="20166025-7f22-4346-9b98-ec55ab787a06" providerId="ADAL" clId="{C2329352-6E03-42DA-9940-AB4A4B0C16C6}" dt="2023-02-23T08:49:14.068" v="294"/>
        <pc:sldMkLst>
          <pc:docMk/>
          <pc:sldMk cId="2077877807" sldId="283"/>
        </pc:sldMkLst>
        <pc:spChg chg="mod">
          <ac:chgData name="Tanmay Samak" userId="20166025-7f22-4346-9b98-ec55ab787a06" providerId="ADAL" clId="{C2329352-6E03-42DA-9940-AB4A4B0C16C6}" dt="2023-02-23T08:42:29.342" v="224" actId="20577"/>
          <ac:spMkLst>
            <pc:docMk/>
            <pc:sldMk cId="2077877807" sldId="283"/>
            <ac:spMk id="2" creationId="{87658E01-20F8-C471-DF10-B1DE14EEE1D4}"/>
          </ac:spMkLst>
        </pc:spChg>
        <pc:spChg chg="mod">
          <ac:chgData name="Tanmay Samak" userId="20166025-7f22-4346-9b98-ec55ab787a06" providerId="ADAL" clId="{C2329352-6E03-42DA-9940-AB4A4B0C16C6}" dt="2023-02-23T08:40:20.650" v="193" actId="20577"/>
          <ac:spMkLst>
            <pc:docMk/>
            <pc:sldMk cId="2077877807" sldId="283"/>
            <ac:spMk id="3" creationId="{38A3C065-AE0D-A3A3-B5F5-FDB5A065F6A4}"/>
          </ac:spMkLst>
        </pc:spChg>
        <pc:spChg chg="mod">
          <ac:chgData name="Tanmay Samak" userId="20166025-7f22-4346-9b98-ec55ab787a06" providerId="ADAL" clId="{C2329352-6E03-42DA-9940-AB4A4B0C16C6}" dt="2023-02-23T08:40:29.037" v="200" actId="20577"/>
          <ac:spMkLst>
            <pc:docMk/>
            <pc:sldMk cId="2077877807" sldId="283"/>
            <ac:spMk id="6" creationId="{B637DDB4-011F-5D06-E155-981894209F91}"/>
          </ac:spMkLst>
        </pc:spChg>
        <pc:spChg chg="mod">
          <ac:chgData name="Tanmay Samak" userId="20166025-7f22-4346-9b98-ec55ab787a06" providerId="ADAL" clId="{C2329352-6E03-42DA-9940-AB4A4B0C16C6}" dt="2023-02-23T08:41:08.403" v="211" actId="20577"/>
          <ac:spMkLst>
            <pc:docMk/>
            <pc:sldMk cId="2077877807" sldId="283"/>
            <ac:spMk id="7" creationId="{C3D76CDE-3B55-F9F1-3D28-4884AA70B9B8}"/>
          </ac:spMkLst>
        </pc:spChg>
        <pc:spChg chg="mod">
          <ac:chgData name="Tanmay Samak" userId="20166025-7f22-4346-9b98-ec55ab787a06" providerId="ADAL" clId="{C2329352-6E03-42DA-9940-AB4A4B0C16C6}" dt="2023-02-23T08:42:33.527" v="229" actId="20577"/>
          <ac:spMkLst>
            <pc:docMk/>
            <pc:sldMk cId="2077877807" sldId="283"/>
            <ac:spMk id="10" creationId="{9F76B4E9-9C50-77C7-D625-FE60BC88526D}"/>
          </ac:spMkLst>
        </pc:spChg>
        <pc:spChg chg="mod">
          <ac:chgData name="Tanmay Samak" userId="20166025-7f22-4346-9b98-ec55ab787a06" providerId="ADAL" clId="{C2329352-6E03-42DA-9940-AB4A4B0C16C6}" dt="2023-02-23T08:43:09.842" v="253" actId="20577"/>
          <ac:spMkLst>
            <pc:docMk/>
            <pc:sldMk cId="2077877807" sldId="283"/>
            <ac:spMk id="11" creationId="{9B67E1AE-8C28-80DD-D77C-9CC127B61253}"/>
          </ac:spMkLst>
        </pc:spChg>
        <pc:spChg chg="add del mod">
          <ac:chgData name="Tanmay Samak" userId="20166025-7f22-4346-9b98-ec55ab787a06" providerId="ADAL" clId="{C2329352-6E03-42DA-9940-AB4A4B0C16C6}" dt="2023-02-23T08:47:13.173" v="279"/>
          <ac:spMkLst>
            <pc:docMk/>
            <pc:sldMk cId="2077877807" sldId="283"/>
            <ac:spMk id="25" creationId="{5D801B1E-4A2D-7C69-1946-E76D22FA330F}"/>
          </ac:spMkLst>
        </pc:spChg>
        <pc:picChg chg="add mod ord">
          <ac:chgData name="Tanmay Samak" userId="20166025-7f22-4346-9b98-ec55ab787a06" providerId="ADAL" clId="{C2329352-6E03-42DA-9940-AB4A4B0C16C6}" dt="2023-02-23T08:45:02.672" v="257" actId="167"/>
          <ac:picMkLst>
            <pc:docMk/>
            <pc:sldMk cId="2077877807" sldId="283"/>
            <ac:picMk id="8" creationId="{D83B8B40-3074-F100-FB3F-9D4A4B278167}"/>
          </ac:picMkLst>
        </pc:picChg>
        <pc:picChg chg="add mod ord">
          <ac:chgData name="Tanmay Samak" userId="20166025-7f22-4346-9b98-ec55ab787a06" providerId="ADAL" clId="{C2329352-6E03-42DA-9940-AB4A4B0C16C6}" dt="2023-02-23T08:45:24.810" v="262" actId="167"/>
          <ac:picMkLst>
            <pc:docMk/>
            <pc:sldMk cId="2077877807" sldId="283"/>
            <ac:picMk id="9" creationId="{3A92114C-CB17-9099-54D0-49C12CCF9A9D}"/>
          </ac:picMkLst>
        </pc:picChg>
        <pc:picChg chg="del">
          <ac:chgData name="Tanmay Samak" userId="20166025-7f22-4346-9b98-ec55ab787a06" providerId="ADAL" clId="{C2329352-6E03-42DA-9940-AB4A4B0C16C6}" dt="2023-02-23T08:47:05.030" v="278" actId="478"/>
          <ac:picMkLst>
            <pc:docMk/>
            <pc:sldMk cId="2077877807" sldId="283"/>
            <ac:picMk id="15" creationId="{F40386AB-F85A-C429-A364-4AF4686C7DD8}"/>
          </ac:picMkLst>
        </pc:picChg>
        <pc:picChg chg="del">
          <ac:chgData name="Tanmay Samak" userId="20166025-7f22-4346-9b98-ec55ab787a06" providerId="ADAL" clId="{C2329352-6E03-42DA-9940-AB4A4B0C16C6}" dt="2023-02-23T08:46:28" v="273" actId="478"/>
          <ac:picMkLst>
            <pc:docMk/>
            <pc:sldMk cId="2077877807" sldId="283"/>
            <ac:picMk id="16" creationId="{1606D812-229B-C1B5-C3E4-32C88891CDA0}"/>
          </ac:picMkLst>
        </pc:picChg>
        <pc:picChg chg="add mod ord">
          <ac:chgData name="Tanmay Samak" userId="20166025-7f22-4346-9b98-ec55ab787a06" providerId="ADAL" clId="{C2329352-6E03-42DA-9940-AB4A4B0C16C6}" dt="2023-02-23T08:45:57.763" v="267" actId="167"/>
          <ac:picMkLst>
            <pc:docMk/>
            <pc:sldMk cId="2077877807" sldId="283"/>
            <ac:picMk id="17" creationId="{19AE4C40-8016-A4CF-9A49-4E7EFD813F76}"/>
          </ac:picMkLst>
        </pc:picChg>
        <pc:picChg chg="del">
          <ac:chgData name="Tanmay Samak" userId="20166025-7f22-4346-9b98-ec55ab787a06" providerId="ADAL" clId="{C2329352-6E03-42DA-9940-AB4A4B0C16C6}" dt="2023-02-23T08:45:25.939" v="263" actId="478"/>
          <ac:picMkLst>
            <pc:docMk/>
            <pc:sldMk cId="2077877807" sldId="283"/>
            <ac:picMk id="18" creationId="{516CE3F6-2486-A737-4479-65F9951FEB18}"/>
          </ac:picMkLst>
        </pc:picChg>
        <pc:picChg chg="del">
          <ac:chgData name="Tanmay Samak" userId="20166025-7f22-4346-9b98-ec55ab787a06" providerId="ADAL" clId="{C2329352-6E03-42DA-9940-AB4A4B0C16C6}" dt="2023-02-23T08:45:04.078" v="258" actId="478"/>
          <ac:picMkLst>
            <pc:docMk/>
            <pc:sldMk cId="2077877807" sldId="283"/>
            <ac:picMk id="19" creationId="{6F9A1514-C62F-5B7D-CA0E-8B8974E7BB7E}"/>
          </ac:picMkLst>
        </pc:picChg>
        <pc:picChg chg="add mod ord">
          <ac:chgData name="Tanmay Samak" userId="20166025-7f22-4346-9b98-ec55ab787a06" providerId="ADAL" clId="{C2329352-6E03-42DA-9940-AB4A4B0C16C6}" dt="2023-02-23T08:46:26.577" v="272" actId="167"/>
          <ac:picMkLst>
            <pc:docMk/>
            <pc:sldMk cId="2077877807" sldId="283"/>
            <ac:picMk id="20" creationId="{4F3FC680-D3C3-ED40-5602-85478F53B8F4}"/>
          </ac:picMkLst>
        </pc:picChg>
        <pc:picChg chg="del">
          <ac:chgData name="Tanmay Samak" userId="20166025-7f22-4346-9b98-ec55ab787a06" providerId="ADAL" clId="{C2329352-6E03-42DA-9940-AB4A4B0C16C6}" dt="2023-02-23T08:45:59.034" v="268" actId="478"/>
          <ac:picMkLst>
            <pc:docMk/>
            <pc:sldMk cId="2077877807" sldId="283"/>
            <ac:picMk id="21" creationId="{6D3A677B-2A2D-85A8-31C2-8657B140AEB9}"/>
          </ac:picMkLst>
        </pc:picChg>
        <pc:picChg chg="add mod ord">
          <ac:chgData name="Tanmay Samak" userId="20166025-7f22-4346-9b98-ec55ab787a06" providerId="ADAL" clId="{C2329352-6E03-42DA-9940-AB4A4B0C16C6}" dt="2023-02-23T08:47:03.716" v="277" actId="167"/>
          <ac:picMkLst>
            <pc:docMk/>
            <pc:sldMk cId="2077877807" sldId="283"/>
            <ac:picMk id="22" creationId="{A567E1C9-314D-9354-241A-5262451C57C6}"/>
          </ac:picMkLst>
        </pc:picChg>
        <pc:picChg chg="del">
          <ac:chgData name="Tanmay Samak" userId="20166025-7f22-4346-9b98-ec55ab787a06" providerId="ADAL" clId="{C2329352-6E03-42DA-9940-AB4A4B0C16C6}" dt="2023-02-23T08:47:26.495" v="283" actId="478"/>
          <ac:picMkLst>
            <pc:docMk/>
            <pc:sldMk cId="2077877807" sldId="283"/>
            <ac:picMk id="23" creationId="{7089726D-247D-8A70-A421-899EC30486A2}"/>
          </ac:picMkLst>
        </pc:picChg>
        <pc:picChg chg="add mod ord">
          <ac:chgData name="Tanmay Samak" userId="20166025-7f22-4346-9b98-ec55ab787a06" providerId="ADAL" clId="{C2329352-6E03-42DA-9940-AB4A4B0C16C6}" dt="2023-02-23T08:47:25.405" v="282" actId="167"/>
          <ac:picMkLst>
            <pc:docMk/>
            <pc:sldMk cId="2077877807" sldId="283"/>
            <ac:picMk id="26" creationId="{0202C24F-0849-EBB0-047C-4E5A0466C916}"/>
          </ac:picMkLst>
        </pc:picChg>
      </pc:sldChg>
      <pc:sldChg chg="addSp delSp modSp add mod delAnim modAnim">
        <pc:chgData name="Tanmay Samak" userId="20166025-7f22-4346-9b98-ec55ab787a06" providerId="ADAL" clId="{C2329352-6E03-42DA-9940-AB4A4B0C16C6}" dt="2023-02-23T08:54:37.804" v="344"/>
        <pc:sldMkLst>
          <pc:docMk/>
          <pc:sldMk cId="317978430" sldId="284"/>
        </pc:sldMkLst>
        <pc:spChg chg="mod">
          <ac:chgData name="Tanmay Samak" userId="20166025-7f22-4346-9b98-ec55ab787a06" providerId="ADAL" clId="{C2329352-6E03-42DA-9940-AB4A4B0C16C6}" dt="2023-02-23T08:50:23.746" v="301" actId="20577"/>
          <ac:spMkLst>
            <pc:docMk/>
            <pc:sldMk cId="317978430" sldId="284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C2329352-6E03-42DA-9940-AB4A4B0C16C6}" dt="2023-02-23T08:53:15.293" v="332" actId="478"/>
          <ac:spMkLst>
            <pc:docMk/>
            <pc:sldMk cId="317978430" sldId="284"/>
            <ac:spMk id="25" creationId="{F0F34F26-5437-7078-15F5-5562FAD071D7}"/>
          </ac:spMkLst>
        </pc:spChg>
        <pc:picChg chg="del">
          <ac:chgData name="Tanmay Samak" userId="20166025-7f22-4346-9b98-ec55ab787a06" providerId="ADAL" clId="{C2329352-6E03-42DA-9940-AB4A4B0C16C6}" dt="2023-02-23T08:50:54.957" v="306" actId="478"/>
          <ac:picMkLst>
            <pc:docMk/>
            <pc:sldMk cId="317978430" sldId="284"/>
            <ac:picMk id="8" creationId="{D83B8B40-3074-F100-FB3F-9D4A4B278167}"/>
          </ac:picMkLst>
        </pc:picChg>
        <pc:picChg chg="del">
          <ac:chgData name="Tanmay Samak" userId="20166025-7f22-4346-9b98-ec55ab787a06" providerId="ADAL" clId="{C2329352-6E03-42DA-9940-AB4A4B0C16C6}" dt="2023-02-23T08:51:26.010" v="311" actId="478"/>
          <ac:picMkLst>
            <pc:docMk/>
            <pc:sldMk cId="317978430" sldId="284"/>
            <ac:picMk id="9" creationId="{3A92114C-CB17-9099-54D0-49C12CCF9A9D}"/>
          </ac:picMkLst>
        </pc:picChg>
        <pc:picChg chg="add mod ord">
          <ac:chgData name="Tanmay Samak" userId="20166025-7f22-4346-9b98-ec55ab787a06" providerId="ADAL" clId="{C2329352-6E03-42DA-9940-AB4A4B0C16C6}" dt="2023-02-23T08:53:54.715" v="336" actId="12789"/>
          <ac:picMkLst>
            <pc:docMk/>
            <pc:sldMk cId="317978430" sldId="284"/>
            <ac:picMk id="15" creationId="{7387009A-6477-3C9F-2806-34A006706B6C}"/>
          </ac:picMkLst>
        </pc:picChg>
        <pc:picChg chg="add mod ord">
          <ac:chgData name="Tanmay Samak" userId="20166025-7f22-4346-9b98-ec55ab787a06" providerId="ADAL" clId="{C2329352-6E03-42DA-9940-AB4A4B0C16C6}" dt="2023-02-23T08:53:54.715" v="336" actId="12789"/>
          <ac:picMkLst>
            <pc:docMk/>
            <pc:sldMk cId="317978430" sldId="284"/>
            <ac:picMk id="16" creationId="{BC301407-2749-A1CA-92EB-6320689C67E9}"/>
          </ac:picMkLst>
        </pc:picChg>
        <pc:picChg chg="del">
          <ac:chgData name="Tanmay Samak" userId="20166025-7f22-4346-9b98-ec55ab787a06" providerId="ADAL" clId="{C2329352-6E03-42DA-9940-AB4A4B0C16C6}" dt="2023-02-23T08:51:50.817" v="316" actId="478"/>
          <ac:picMkLst>
            <pc:docMk/>
            <pc:sldMk cId="317978430" sldId="284"/>
            <ac:picMk id="17" creationId="{19AE4C40-8016-A4CF-9A49-4E7EFD813F76}"/>
          </ac:picMkLst>
        </pc:picChg>
        <pc:picChg chg="add mod ord">
          <ac:chgData name="Tanmay Samak" userId="20166025-7f22-4346-9b98-ec55ab787a06" providerId="ADAL" clId="{C2329352-6E03-42DA-9940-AB4A4B0C16C6}" dt="2023-02-23T08:53:54.715" v="336" actId="12789"/>
          <ac:picMkLst>
            <pc:docMk/>
            <pc:sldMk cId="317978430" sldId="284"/>
            <ac:picMk id="18" creationId="{24684816-1A25-B1E2-EF74-0094702D7903}"/>
          </ac:picMkLst>
        </pc:picChg>
        <pc:picChg chg="add mod ord">
          <ac:chgData name="Tanmay Samak" userId="20166025-7f22-4346-9b98-ec55ab787a06" providerId="ADAL" clId="{C2329352-6E03-42DA-9940-AB4A4B0C16C6}" dt="2023-02-23T08:53:39.739" v="335" actId="12789"/>
          <ac:picMkLst>
            <pc:docMk/>
            <pc:sldMk cId="317978430" sldId="284"/>
            <ac:picMk id="19" creationId="{16362900-12AE-6419-A2F4-0C199A1697E1}"/>
          </ac:picMkLst>
        </pc:picChg>
        <pc:picChg chg="del">
          <ac:chgData name="Tanmay Samak" userId="20166025-7f22-4346-9b98-ec55ab787a06" providerId="ADAL" clId="{C2329352-6E03-42DA-9940-AB4A4B0C16C6}" dt="2023-02-23T08:52:12.134" v="321" actId="478"/>
          <ac:picMkLst>
            <pc:docMk/>
            <pc:sldMk cId="317978430" sldId="284"/>
            <ac:picMk id="20" creationId="{4F3FC680-D3C3-ED40-5602-85478F53B8F4}"/>
          </ac:picMkLst>
        </pc:picChg>
        <pc:picChg chg="add mod ord">
          <ac:chgData name="Tanmay Samak" userId="20166025-7f22-4346-9b98-ec55ab787a06" providerId="ADAL" clId="{C2329352-6E03-42DA-9940-AB4A4B0C16C6}" dt="2023-02-23T08:53:39.739" v="335" actId="12789"/>
          <ac:picMkLst>
            <pc:docMk/>
            <pc:sldMk cId="317978430" sldId="284"/>
            <ac:picMk id="21" creationId="{D3AC6E64-512E-2DD9-C066-060BA1D635A9}"/>
          </ac:picMkLst>
        </pc:picChg>
        <pc:picChg chg="del">
          <ac:chgData name="Tanmay Samak" userId="20166025-7f22-4346-9b98-ec55ab787a06" providerId="ADAL" clId="{C2329352-6E03-42DA-9940-AB4A4B0C16C6}" dt="2023-02-23T08:52:31.343" v="326" actId="478"/>
          <ac:picMkLst>
            <pc:docMk/>
            <pc:sldMk cId="317978430" sldId="284"/>
            <ac:picMk id="22" creationId="{A567E1C9-314D-9354-241A-5262451C57C6}"/>
          </ac:picMkLst>
        </pc:picChg>
        <pc:picChg chg="add mod ord">
          <ac:chgData name="Tanmay Samak" userId="20166025-7f22-4346-9b98-ec55ab787a06" providerId="ADAL" clId="{C2329352-6E03-42DA-9940-AB4A4B0C16C6}" dt="2023-02-23T08:53:39.739" v="335" actId="12789"/>
          <ac:picMkLst>
            <pc:docMk/>
            <pc:sldMk cId="317978430" sldId="284"/>
            <ac:picMk id="23" creationId="{FD7A74DC-D102-3F71-7606-9F3B4B75093E}"/>
          </ac:picMkLst>
        </pc:picChg>
        <pc:picChg chg="del">
          <ac:chgData name="Tanmay Samak" userId="20166025-7f22-4346-9b98-ec55ab787a06" providerId="ADAL" clId="{C2329352-6E03-42DA-9940-AB4A4B0C16C6}" dt="2023-02-23T08:53:03.934" v="331" actId="478"/>
          <ac:picMkLst>
            <pc:docMk/>
            <pc:sldMk cId="317978430" sldId="284"/>
            <ac:picMk id="26" creationId="{0202C24F-0849-EBB0-047C-4E5A0466C916}"/>
          </ac:picMkLst>
        </pc:picChg>
      </pc:sldChg>
      <pc:sldChg chg="add del">
        <pc:chgData name="Tanmay Samak" userId="20166025-7f22-4346-9b98-ec55ab787a06" providerId="ADAL" clId="{C2329352-6E03-42DA-9940-AB4A4B0C16C6}" dt="2023-02-23T08:47:32.597" v="285" actId="47"/>
        <pc:sldMkLst>
          <pc:docMk/>
          <pc:sldMk cId="538462623" sldId="284"/>
        </pc:sldMkLst>
      </pc:sldChg>
    </pc:docChg>
  </pc:docChgLst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Tanmay Samak" userId="20166025-7f22-4346-9b98-ec55ab787a06" providerId="ADAL" clId="{86C206B8-B685-4F3B-87B7-643B6CFC4E79}"/>
    <pc:docChg chg="undo custSel modSld">
      <pc:chgData name="Tanmay Samak" userId="20166025-7f22-4346-9b98-ec55ab787a06" providerId="ADAL" clId="{86C206B8-B685-4F3B-87B7-643B6CFC4E79}" dt="2023-02-09T07:46:00.771" v="47" actId="207"/>
      <pc:docMkLst>
        <pc:docMk/>
      </pc:docMkLst>
      <pc:sldChg chg="modSp mod">
        <pc:chgData name="Tanmay Samak" userId="20166025-7f22-4346-9b98-ec55ab787a06" providerId="ADAL" clId="{86C206B8-B685-4F3B-87B7-643B6CFC4E79}" dt="2023-02-09T07:09:26.524" v="31" actId="207"/>
        <pc:sldMkLst>
          <pc:docMk/>
          <pc:sldMk cId="4217472783" sldId="274"/>
        </pc:sldMkLst>
        <pc:graphicFrameChg chg="mod modGraphic">
          <ac:chgData name="Tanmay Samak" userId="20166025-7f22-4346-9b98-ec55ab787a06" providerId="ADAL" clId="{86C206B8-B685-4F3B-87B7-643B6CFC4E79}" dt="2023-02-09T07:09:26.524" v="31" actId="207"/>
          <ac:graphicFrameMkLst>
            <pc:docMk/>
            <pc:sldMk cId="4217472783" sldId="274"/>
            <ac:graphicFrameMk id="9" creationId="{4A1AC214-DD30-CA67-36E5-F16F2DADAAA9}"/>
          </ac:graphicFrameMkLst>
        </pc:graphicFrameChg>
      </pc:sldChg>
      <pc:sldChg chg="addSp modSp mod">
        <pc:chgData name="Tanmay Samak" userId="20166025-7f22-4346-9b98-ec55ab787a06" providerId="ADAL" clId="{86C206B8-B685-4F3B-87B7-643B6CFC4E79}" dt="2023-02-09T07:46:00.771" v="47" actId="207"/>
        <pc:sldMkLst>
          <pc:docMk/>
          <pc:sldMk cId="2077877807" sldId="283"/>
        </pc:sldMkLst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3" creationId="{38A3C065-AE0D-A3A3-B5F5-FDB5A065F6A4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6" creationId="{B637DDB4-011F-5D06-E155-981894209F91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7" creationId="{C3D76CDE-3B55-F9F1-3D28-4884AA70B9B8}"/>
          </ac:spMkLst>
        </pc:spChg>
        <pc:spChg chg="add mod">
          <ac:chgData name="Tanmay Samak" userId="20166025-7f22-4346-9b98-ec55ab787a06" providerId="ADAL" clId="{86C206B8-B685-4F3B-87B7-643B6CFC4E79}" dt="2023-02-09T07:45:47.411" v="46" actId="571"/>
          <ac:spMkLst>
            <pc:docMk/>
            <pc:sldMk cId="2077877807" sldId="283"/>
            <ac:spMk id="8" creationId="{109705DE-5CC9-AF78-43D3-EBFBA7348320}"/>
          </ac:spMkLst>
        </pc:spChg>
        <pc:spChg chg="mod">
          <ac:chgData name="Tanmay Samak" userId="20166025-7f22-4346-9b98-ec55ab787a06" providerId="ADAL" clId="{86C206B8-B685-4F3B-87B7-643B6CFC4E79}" dt="2023-02-09T07:44:37.029" v="39" actId="207"/>
          <ac:spMkLst>
            <pc:docMk/>
            <pc:sldMk cId="2077877807" sldId="283"/>
            <ac:spMk id="10" creationId="{9F76B4E9-9C50-77C7-D625-FE60BC88526D}"/>
          </ac:spMkLst>
        </pc:spChg>
        <pc:spChg chg="mod">
          <ac:chgData name="Tanmay Samak" userId="20166025-7f22-4346-9b98-ec55ab787a06" providerId="ADAL" clId="{86C206B8-B685-4F3B-87B7-643B6CFC4E79}" dt="2023-02-09T07:44:41.130" v="40" actId="207"/>
          <ac:spMkLst>
            <pc:docMk/>
            <pc:sldMk cId="2077877807" sldId="283"/>
            <ac:spMk id="11" creationId="{9B67E1AE-8C28-80DD-D77C-9CC127B61253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2" creationId="{FD1812BB-9576-9EF9-251D-E768BF7B6161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3" creationId="{EFD55928-E8C3-58B7-4C3F-7010A65CC08C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4" creationId="{0D8F17CC-2FD4-3470-F634-8A9AC6D2990D}"/>
          </ac:spMkLst>
        </pc:spChg>
      </pc:sldChg>
    </pc:docChg>
  </pc:docChgLst>
  <pc:docChgLst>
    <pc:chgData name="Tanmay Samak" userId="20166025-7f22-4346-9b98-ec55ab787a06" providerId="ADAL" clId="{F52AEAA3-616A-4466-88BC-E90FBB7B834B}"/>
    <pc:docChg chg="undo redo custSel addSld delSld modSld sldOrd">
      <pc:chgData name="Tanmay Samak" userId="20166025-7f22-4346-9b98-ec55ab787a06" providerId="ADAL" clId="{F52AEAA3-616A-4466-88BC-E90FBB7B834B}" dt="2023-01-17T17:44:50.895" v="3298" actId="114"/>
      <pc:docMkLst>
        <pc:docMk/>
      </pc:docMkLst>
      <pc:sldChg chg="addSp delSp modSp mod">
        <pc:chgData name="Tanmay Samak" userId="20166025-7f22-4346-9b98-ec55ab787a06" providerId="ADAL" clId="{F52AEAA3-616A-4466-88BC-E90FBB7B834B}" dt="2023-01-17T17:44:29.597" v="3297" actId="20577"/>
        <pc:sldMkLst>
          <pc:docMk/>
          <pc:sldMk cId="286496397" sldId="256"/>
        </pc:sldMkLst>
        <pc:spChg chg="mod">
          <ac:chgData name="Tanmay Samak" userId="20166025-7f22-4346-9b98-ec55ab787a06" providerId="ADAL" clId="{F52AEAA3-616A-4466-88BC-E90FBB7B834B}" dt="2023-01-17T17:44:29.597" v="3297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Tanmay Samak" userId="20166025-7f22-4346-9b98-ec55ab787a06" providerId="ADAL" clId="{F52AEAA3-616A-4466-88BC-E90FBB7B834B}" dt="2023-01-17T13:36:47.753" v="180" actId="20577"/>
          <ac:spMkLst>
            <pc:docMk/>
            <pc:sldMk cId="286496397" sldId="256"/>
            <ac:spMk id="3" creationId="{AA17FADD-79C7-CF25-1E74-75E0D23B1E4C}"/>
          </ac:spMkLst>
        </pc:spChg>
        <pc:spChg chg="add del mod">
          <ac:chgData name="Tanmay Samak" userId="20166025-7f22-4346-9b98-ec55ab787a06" providerId="ADAL" clId="{F52AEAA3-616A-4466-88BC-E90FBB7B834B}" dt="2023-01-17T13:35:31.142" v="172" actId="478"/>
          <ac:spMkLst>
            <pc:docMk/>
            <pc:sldMk cId="286496397" sldId="256"/>
            <ac:spMk id="6" creationId="{6A6F3825-0D51-5890-D3E1-A39F7F8619D5}"/>
          </ac:spMkLst>
        </pc:spChg>
      </pc:sldChg>
      <pc:sldChg chg="addSp delSp modSp mod">
        <pc:chgData name="Tanmay Samak" userId="20166025-7f22-4346-9b98-ec55ab787a06" providerId="ADAL" clId="{F52AEAA3-616A-4466-88BC-E90FBB7B834B}" dt="2023-01-17T16:09:25.125" v="2614" actId="20577"/>
        <pc:sldMkLst>
          <pc:docMk/>
          <pc:sldMk cId="306691157" sldId="257"/>
        </pc:sldMkLst>
        <pc:spChg chg="mod">
          <ac:chgData name="Tanmay Samak" userId="20166025-7f22-4346-9b98-ec55ab787a06" providerId="ADAL" clId="{F52AEAA3-616A-4466-88BC-E90FBB7B834B}" dt="2023-01-17T14:11:23.454" v="272" actId="20577"/>
          <ac:spMkLst>
            <pc:docMk/>
            <pc:sldMk cId="306691157" sldId="257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F52AEAA3-616A-4466-88BC-E90FBB7B834B}" dt="2023-01-17T16:09:25.125" v="2614" actId="20577"/>
          <ac:spMkLst>
            <pc:docMk/>
            <pc:sldMk cId="306691157" sldId="257"/>
            <ac:spMk id="3" creationId="{19F2D61E-BBDD-019A-A6F5-CF5FB6BE754B}"/>
          </ac:spMkLst>
        </pc:spChg>
        <pc:spChg chg="add mod">
          <ac:chgData name="Tanmay Samak" userId="20166025-7f22-4346-9b98-ec55ab787a06" providerId="ADAL" clId="{F52AEAA3-616A-4466-88BC-E90FBB7B834B}" dt="2023-01-17T16:06:54.208" v="2540" actId="1076"/>
          <ac:spMkLst>
            <pc:docMk/>
            <pc:sldMk cId="306691157" sldId="257"/>
            <ac:spMk id="7" creationId="{5B0FCEA4-FC4D-A839-3E6B-A7BD9A838EFB}"/>
          </ac:spMkLst>
        </pc:spChg>
        <pc:spChg chg="add del">
          <ac:chgData name="Tanmay Samak" userId="20166025-7f22-4346-9b98-ec55ab787a06" providerId="ADAL" clId="{F52AEAA3-616A-4466-88BC-E90FBB7B834B}" dt="2023-01-17T14:33:17.389" v="1014"/>
          <ac:spMkLst>
            <pc:docMk/>
            <pc:sldMk cId="306691157" sldId="257"/>
            <ac:spMk id="9" creationId="{5063372E-2EFF-F2FA-A41E-AA0BA23E1C3C}"/>
          </ac:spMkLst>
        </pc:spChg>
        <pc:graphicFrameChg chg="add del mod ord modGraphic">
          <ac:chgData name="Tanmay Samak" userId="20166025-7f22-4346-9b98-ec55ab787a06" providerId="ADAL" clId="{F52AEAA3-616A-4466-88BC-E90FBB7B834B}" dt="2023-01-17T14:12:53.875" v="300" actId="3680"/>
          <ac:graphicFrameMkLst>
            <pc:docMk/>
            <pc:sldMk cId="306691157" sldId="257"/>
            <ac:graphicFrameMk id="6" creationId="{6D0259A7-80B0-C639-82F0-5E4BC1DC3A27}"/>
          </ac:graphicFrameMkLst>
        </pc:graphicFrameChg>
        <pc:picChg chg="add mod">
          <ac:chgData name="Tanmay Samak" userId="20166025-7f22-4346-9b98-ec55ab787a06" providerId="ADAL" clId="{F52AEAA3-616A-4466-88BC-E90FBB7B834B}" dt="2023-01-17T14:30:39.346" v="974" actId="1076"/>
          <ac:picMkLst>
            <pc:docMk/>
            <pc:sldMk cId="306691157" sldId="257"/>
            <ac:picMk id="1026" creationId="{22D8AD0C-9524-124A-6F18-C17133217C9E}"/>
          </ac:picMkLst>
        </pc:picChg>
      </pc:sldChg>
      <pc:sldChg chg="addSp delSp modSp add del mod">
        <pc:chgData name="Tanmay Samak" userId="20166025-7f22-4346-9b98-ec55ab787a06" providerId="ADAL" clId="{F52AEAA3-616A-4466-88BC-E90FBB7B834B}" dt="2023-01-17T17:11:51.171" v="3072" actId="478"/>
        <pc:sldMkLst>
          <pc:docMk/>
          <pc:sldMk cId="1136984561" sldId="258"/>
        </pc:sldMkLst>
        <pc:spChg chg="del">
          <ac:chgData name="Tanmay Samak" userId="20166025-7f22-4346-9b98-ec55ab787a06" providerId="ADAL" clId="{F52AEAA3-616A-4466-88BC-E90FBB7B834B}" dt="2023-01-17T17:11:49.081" v="3071" actId="478"/>
          <ac:spMkLst>
            <pc:docMk/>
            <pc:sldMk cId="1136984561" sldId="258"/>
            <ac:spMk id="3" creationId="{84D0612E-D0E1-F7DC-85B5-6491843F05F8}"/>
          </ac:spMkLst>
        </pc:spChg>
        <pc:spChg chg="add del mod">
          <ac:chgData name="Tanmay Samak" userId="20166025-7f22-4346-9b98-ec55ab787a06" providerId="ADAL" clId="{F52AEAA3-616A-4466-88BC-E90FBB7B834B}" dt="2023-01-17T17:11:51.171" v="3072" actId="478"/>
          <ac:spMkLst>
            <pc:docMk/>
            <pc:sldMk cId="1136984561" sldId="258"/>
            <ac:spMk id="7" creationId="{40798A4A-D9D0-0DF1-D151-8BD13C827C24}"/>
          </ac:spMkLst>
        </pc:spChg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330530751" sldId="259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461992518" sldId="260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710880836" sldId="261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313927359" sldId="262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364547429" sldId="263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673646096" sldId="264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498491498" sldId="265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486110337" sldId="266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599562137" sldId="267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667735130" sldId="269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649799524" sldId="270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156151602" sldId="271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498766777" sldId="272"/>
        </pc:sldMkLst>
      </pc:sldChg>
      <pc:sldChg chg="modSp add mod">
        <pc:chgData name="Tanmay Samak" userId="20166025-7f22-4346-9b98-ec55ab787a06" providerId="ADAL" clId="{F52AEAA3-616A-4466-88BC-E90FBB7B834B}" dt="2023-01-17T16:47:51.218" v="2850" actId="11"/>
        <pc:sldMkLst>
          <pc:docMk/>
          <pc:sldMk cId="2828526672" sldId="273"/>
        </pc:sldMkLst>
        <pc:spChg chg="mod">
          <ac:chgData name="Tanmay Samak" userId="20166025-7f22-4346-9b98-ec55ab787a06" providerId="ADAL" clId="{F52AEAA3-616A-4466-88BC-E90FBB7B834B}" dt="2023-01-17T13:57:47.548" v="264" actId="20577"/>
          <ac:spMkLst>
            <pc:docMk/>
            <pc:sldMk cId="2828526672" sldId="273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6:47:51.218" v="2850" actId="11"/>
          <ac:spMkLst>
            <pc:docMk/>
            <pc:sldMk cId="2828526672" sldId="273"/>
            <ac:spMk id="3" creationId="{19F2D61E-BBDD-019A-A6F5-CF5FB6BE754B}"/>
          </ac:spMkLst>
        </pc:spChg>
      </pc:sldChg>
      <pc:sldChg chg="add del">
        <pc:chgData name="Tanmay Samak" userId="20166025-7f22-4346-9b98-ec55ab787a06" providerId="ADAL" clId="{F52AEAA3-616A-4466-88BC-E90FBB7B834B}" dt="2023-01-17T14:12:49.208" v="295"/>
        <pc:sldMkLst>
          <pc:docMk/>
          <pc:sldMk cId="3988837025" sldId="274"/>
        </pc:sldMkLst>
      </pc:sldChg>
      <pc:sldChg chg="addSp delSp modSp add mod">
        <pc:chgData name="Tanmay Samak" userId="20166025-7f22-4346-9b98-ec55ab787a06" providerId="ADAL" clId="{F52AEAA3-616A-4466-88BC-E90FBB7B834B}" dt="2023-01-17T17:43:51.738" v="3286" actId="207"/>
        <pc:sldMkLst>
          <pc:docMk/>
          <pc:sldMk cId="4217472783" sldId="274"/>
        </pc:sldMkLst>
        <pc:spChg chg="mod">
          <ac:chgData name="Tanmay Samak" userId="20166025-7f22-4346-9b98-ec55ab787a06" providerId="ADAL" clId="{F52AEAA3-616A-4466-88BC-E90FBB7B834B}" dt="2023-01-17T15:39:53.661" v="2214" actId="20577"/>
          <ac:spMkLst>
            <pc:docMk/>
            <pc:sldMk cId="4217472783" sldId="274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F52AEAA3-616A-4466-88BC-E90FBB7B834B}" dt="2023-01-17T17:29:41.910" v="3074" actId="478"/>
          <ac:spMkLst>
            <pc:docMk/>
            <pc:sldMk cId="4217472783" sldId="274"/>
            <ac:spMk id="7" creationId="{6DF1CB52-C119-0F8D-3B35-A4DF0AE7454A}"/>
          </ac:spMkLst>
        </pc:spChg>
        <pc:spChg chg="add mod">
          <ac:chgData name="Tanmay Samak" userId="20166025-7f22-4346-9b98-ec55ab787a06" providerId="ADAL" clId="{F52AEAA3-616A-4466-88BC-E90FBB7B834B}" dt="2023-01-17T17:43:42.055" v="3284" actId="207"/>
          <ac:spMkLst>
            <pc:docMk/>
            <pc:sldMk cId="4217472783" sldId="274"/>
            <ac:spMk id="10" creationId="{182ECB37-DB5A-A892-1F8F-A0BFA493CAAC}"/>
          </ac:spMkLst>
        </pc:spChg>
        <pc:graphicFrameChg chg="del">
          <ac:chgData name="Tanmay Samak" userId="20166025-7f22-4346-9b98-ec55ab787a06" providerId="ADAL" clId="{F52AEAA3-616A-4466-88BC-E90FBB7B834B}" dt="2023-01-17T17:29:40.388" v="3073" actId="478"/>
          <ac:graphicFrameMkLst>
            <pc:docMk/>
            <pc:sldMk cId="4217472783" sldId="274"/>
            <ac:graphicFrameMk id="6" creationId="{6D0259A7-80B0-C639-82F0-5E4BC1DC3A27}"/>
          </ac:graphicFrameMkLst>
        </pc:graphicFrameChg>
        <pc:graphicFrameChg chg="add del mod">
          <ac:chgData name="Tanmay Samak" userId="20166025-7f22-4346-9b98-ec55ab787a06" providerId="ADAL" clId="{F52AEAA3-616A-4466-88BC-E90FBB7B834B}" dt="2023-01-17T17:29:43.250" v="3077"/>
          <ac:graphicFrameMkLst>
            <pc:docMk/>
            <pc:sldMk cId="4217472783" sldId="274"/>
            <ac:graphicFrameMk id="8" creationId="{A0D6C4B7-AAFC-2279-0E97-FCC441940291}"/>
          </ac:graphicFrameMkLst>
        </pc:graphicFrameChg>
        <pc:graphicFrameChg chg="add mod modGraphic">
          <ac:chgData name="Tanmay Samak" userId="20166025-7f22-4346-9b98-ec55ab787a06" providerId="ADAL" clId="{F52AEAA3-616A-4466-88BC-E90FBB7B834B}" dt="2023-01-17T17:43:51.738" v="3286" actId="207"/>
          <ac:graphicFrameMkLst>
            <pc:docMk/>
            <pc:sldMk cId="4217472783" sldId="274"/>
            <ac:graphicFrameMk id="9" creationId="{4A1AC214-DD30-CA67-36E5-F16F2DADAAA9}"/>
          </ac:graphicFrameMkLst>
        </pc:graphicFrameChg>
      </pc:sldChg>
      <pc:sldChg chg="addSp delSp modSp add mod">
        <pc:chgData name="Tanmay Samak" userId="20166025-7f22-4346-9b98-ec55ab787a06" providerId="ADAL" clId="{F52AEAA3-616A-4466-88BC-E90FBB7B834B}" dt="2023-01-17T17:44:50.895" v="3298" actId="114"/>
        <pc:sldMkLst>
          <pc:docMk/>
          <pc:sldMk cId="4201824341" sldId="275"/>
        </pc:sldMkLst>
        <pc:spChg chg="mod">
          <ac:chgData name="Tanmay Samak" userId="20166025-7f22-4346-9b98-ec55ab787a06" providerId="ADAL" clId="{F52AEAA3-616A-4466-88BC-E90FBB7B834B}" dt="2023-01-17T17:44:50.895" v="3298" actId="114"/>
          <ac:spMkLst>
            <pc:docMk/>
            <pc:sldMk cId="4201824341" sldId="275"/>
            <ac:spMk id="3" creationId="{19F2D61E-BBDD-019A-A6F5-CF5FB6BE754B}"/>
          </ac:spMkLst>
        </pc:spChg>
        <pc:spChg chg="del">
          <ac:chgData name="Tanmay Samak" userId="20166025-7f22-4346-9b98-ec55ab787a06" providerId="ADAL" clId="{F52AEAA3-616A-4466-88BC-E90FBB7B834B}" dt="2023-01-17T14:44:41.659" v="1063" actId="478"/>
          <ac:spMkLst>
            <pc:docMk/>
            <pc:sldMk cId="4201824341" sldId="275"/>
            <ac:spMk id="7" creationId="{5B0FCEA4-FC4D-A839-3E6B-A7BD9A838EFB}"/>
          </ac:spMkLst>
        </pc:spChg>
        <pc:picChg chg="del">
          <ac:chgData name="Tanmay Samak" userId="20166025-7f22-4346-9b98-ec55ab787a06" providerId="ADAL" clId="{F52AEAA3-616A-4466-88BC-E90FBB7B834B}" dt="2023-01-17T14:42:05.703" v="1045" actId="478"/>
          <ac:picMkLst>
            <pc:docMk/>
            <pc:sldMk cId="4201824341" sldId="275"/>
            <ac:picMk id="1026" creationId="{22D8AD0C-9524-124A-6F18-C17133217C9E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0" creationId="{41DCD1CF-E036-658B-5C3F-E5C5864B3CD3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2" creationId="{0CF51567-82CA-8BEC-47EB-B7760C14B37A}"/>
          </ac:picMkLst>
        </pc:picChg>
        <pc:picChg chg="add del">
          <ac:chgData name="Tanmay Samak" userId="20166025-7f22-4346-9b98-ec55ab787a06" providerId="ADAL" clId="{F52AEAA3-616A-4466-88BC-E90FBB7B834B}" dt="2023-01-17T14:35:21.034" v="1025"/>
          <ac:picMkLst>
            <pc:docMk/>
            <pc:sldMk cId="4201824341" sldId="275"/>
            <ac:picMk id="2054" creationId="{FEF66F3D-76CF-453E-F787-42CB22029EAD}"/>
          </ac:picMkLst>
        </pc:picChg>
        <pc:picChg chg="add del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6" creationId="{DF020781-0303-BC5F-99CD-9CE35B34C516}"/>
          </ac:picMkLst>
        </pc:picChg>
        <pc:picChg chg="add del mod">
          <ac:chgData name="Tanmay Samak" userId="20166025-7f22-4346-9b98-ec55ab787a06" providerId="ADAL" clId="{F52AEAA3-616A-4466-88BC-E90FBB7B834B}" dt="2023-01-17T14:40:54.241" v="1033" actId="478"/>
          <ac:picMkLst>
            <pc:docMk/>
            <pc:sldMk cId="4201824341" sldId="275"/>
            <ac:picMk id="2058" creationId="{FC470872-4AE9-E4AA-061D-F2CFC8EDE946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60" creationId="{A5D5FB4C-E696-8B1A-D7EE-E37183E65118}"/>
          </ac:picMkLst>
        </pc:picChg>
        <pc:picChg chg="add del">
          <ac:chgData name="Tanmay Samak" userId="20166025-7f22-4346-9b98-ec55ab787a06" providerId="ADAL" clId="{F52AEAA3-616A-4466-88BC-E90FBB7B834B}" dt="2023-01-17T14:49:03.083" v="1210"/>
          <ac:picMkLst>
            <pc:docMk/>
            <pc:sldMk cId="4201824341" sldId="275"/>
            <ac:picMk id="2062" creationId="{8EB050C2-6730-1393-4EBA-EA3BDD300AC4}"/>
          </ac:picMkLst>
        </pc:picChg>
      </pc:sldChg>
      <pc:sldChg chg="addSp delSp modSp add mod">
        <pc:chgData name="Tanmay Samak" userId="20166025-7f22-4346-9b98-ec55ab787a06" providerId="ADAL" clId="{F52AEAA3-616A-4466-88BC-E90FBB7B834B}" dt="2023-01-17T15:47:56.309" v="2314" actId="1076"/>
        <pc:sldMkLst>
          <pc:docMk/>
          <pc:sldMk cId="63126785" sldId="276"/>
        </pc:sldMkLst>
        <pc:spChg chg="mod">
          <ac:chgData name="Tanmay Samak" userId="20166025-7f22-4346-9b98-ec55ab787a06" providerId="ADAL" clId="{F52AEAA3-616A-4466-88BC-E90FBB7B834B}" dt="2023-01-17T15:09:45.744" v="1390" actId="20577"/>
          <ac:spMkLst>
            <pc:docMk/>
            <pc:sldMk cId="63126785" sldId="276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5:46:33.240" v="2308" actId="20577"/>
          <ac:spMkLst>
            <pc:docMk/>
            <pc:sldMk cId="63126785" sldId="276"/>
            <ac:spMk id="3" creationId="{19F2D61E-BBDD-019A-A6F5-CF5FB6BE754B}"/>
          </ac:spMkLst>
        </pc:spChg>
        <pc:graphicFrameChg chg="add del mod">
          <ac:chgData name="Tanmay Samak" userId="20166025-7f22-4346-9b98-ec55ab787a06" providerId="ADAL" clId="{F52AEAA3-616A-4466-88BC-E90FBB7B834B}" dt="2023-01-17T15:47:25.230" v="2311"/>
          <ac:graphicFrameMkLst>
            <pc:docMk/>
            <pc:sldMk cId="63126785" sldId="276"/>
            <ac:graphicFrameMk id="6" creationId="{9B1BA4D6-977A-FCC3-BAF2-D573440E5B58}"/>
          </ac:graphicFrameMkLst>
        </pc:graphicFrameChg>
        <pc:picChg chg="add mod">
          <ac:chgData name="Tanmay Samak" userId="20166025-7f22-4346-9b98-ec55ab787a06" providerId="ADAL" clId="{F52AEAA3-616A-4466-88BC-E90FBB7B834B}" dt="2023-01-17T15:47:56.309" v="2314" actId="1076"/>
          <ac:picMkLst>
            <pc:docMk/>
            <pc:sldMk cId="63126785" sldId="276"/>
            <ac:picMk id="7" creationId="{A628CC10-2382-7390-2954-984C77BE21A8}"/>
          </ac:picMkLst>
        </pc:picChg>
        <pc:picChg chg="del">
          <ac:chgData name="Tanmay Samak" userId="20166025-7f22-4346-9b98-ec55ab787a06" providerId="ADAL" clId="{F52AEAA3-616A-4466-88BC-E90FBB7B834B}" dt="2023-01-17T15:21:13.579" v="1669" actId="478"/>
          <ac:picMkLst>
            <pc:docMk/>
            <pc:sldMk cId="63126785" sldId="276"/>
            <ac:picMk id="2050" creationId="{41DCD1CF-E036-658B-5C3F-E5C5864B3CD3}"/>
          </ac:picMkLst>
        </pc:picChg>
        <pc:picChg chg="del">
          <ac:chgData name="Tanmay Samak" userId="20166025-7f22-4346-9b98-ec55ab787a06" providerId="ADAL" clId="{F52AEAA3-616A-4466-88BC-E90FBB7B834B}" dt="2023-01-17T15:21:14.301" v="1670" actId="478"/>
          <ac:picMkLst>
            <pc:docMk/>
            <pc:sldMk cId="63126785" sldId="276"/>
            <ac:picMk id="2052" creationId="{0CF51567-82CA-8BEC-47EB-B7760C14B37A}"/>
          </ac:picMkLst>
        </pc:picChg>
        <pc:picChg chg="del">
          <ac:chgData name="Tanmay Samak" userId="20166025-7f22-4346-9b98-ec55ab787a06" providerId="ADAL" clId="{F52AEAA3-616A-4466-88BC-E90FBB7B834B}" dt="2023-01-17T15:21:14.787" v="1671" actId="478"/>
          <ac:picMkLst>
            <pc:docMk/>
            <pc:sldMk cId="63126785" sldId="276"/>
            <ac:picMk id="2056" creationId="{DF020781-0303-BC5F-99CD-9CE35B34C516}"/>
          </ac:picMkLst>
        </pc:picChg>
        <pc:picChg chg="del">
          <ac:chgData name="Tanmay Samak" userId="20166025-7f22-4346-9b98-ec55ab787a06" providerId="ADAL" clId="{F52AEAA3-616A-4466-88BC-E90FBB7B834B}" dt="2023-01-17T15:21:13.579" v="1669" actId="478"/>
          <ac:picMkLst>
            <pc:docMk/>
            <pc:sldMk cId="63126785" sldId="276"/>
            <ac:picMk id="2060" creationId="{A5D5FB4C-E696-8B1A-D7EE-E37183E65118}"/>
          </ac:picMkLst>
        </pc:picChg>
      </pc:sldChg>
      <pc:sldChg chg="addSp delSp modSp add mod ord">
        <pc:chgData name="Tanmay Samak" userId="20166025-7f22-4346-9b98-ec55ab787a06" providerId="ADAL" clId="{F52AEAA3-616A-4466-88BC-E90FBB7B834B}" dt="2023-01-17T16:25:35.168" v="2809" actId="207"/>
        <pc:sldMkLst>
          <pc:docMk/>
          <pc:sldMk cId="2234933412" sldId="277"/>
        </pc:sldMkLst>
        <pc:spChg chg="mod">
          <ac:chgData name="Tanmay Samak" userId="20166025-7f22-4346-9b98-ec55ab787a06" providerId="ADAL" clId="{F52AEAA3-616A-4466-88BC-E90FBB7B834B}" dt="2023-01-17T15:09:53.624" v="1404" actId="20577"/>
          <ac:spMkLst>
            <pc:docMk/>
            <pc:sldMk cId="2234933412" sldId="277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6:04:37.955" v="2523" actId="20577"/>
          <ac:spMkLst>
            <pc:docMk/>
            <pc:sldMk cId="2234933412" sldId="277"/>
            <ac:spMk id="3" creationId="{19F2D61E-BBDD-019A-A6F5-CF5FB6BE754B}"/>
          </ac:spMkLst>
        </pc:spChg>
        <pc:spChg chg="add del">
          <ac:chgData name="Tanmay Samak" userId="20166025-7f22-4346-9b98-ec55ab787a06" providerId="ADAL" clId="{F52AEAA3-616A-4466-88BC-E90FBB7B834B}" dt="2023-01-17T15:58:53.699" v="2476" actId="478"/>
          <ac:spMkLst>
            <pc:docMk/>
            <pc:sldMk cId="2234933412" sldId="277"/>
            <ac:spMk id="6" creationId="{DC2B5C0C-865C-3DAA-7EC3-813F1297A902}"/>
          </ac:spMkLst>
        </pc:spChg>
        <pc:spChg chg="add del">
          <ac:chgData name="Tanmay Samak" userId="20166025-7f22-4346-9b98-ec55ab787a06" providerId="ADAL" clId="{F52AEAA3-616A-4466-88BC-E90FBB7B834B}" dt="2023-01-17T15:59:02.475" v="2478" actId="478"/>
          <ac:spMkLst>
            <pc:docMk/>
            <pc:sldMk cId="2234933412" sldId="277"/>
            <ac:spMk id="7" creationId="{D341BECD-F75D-A99F-6590-6469B4849180}"/>
          </ac:spMkLst>
        </pc:spChg>
        <pc:spChg chg="add mod">
          <ac:chgData name="Tanmay Samak" userId="20166025-7f22-4346-9b98-ec55ab787a06" providerId="ADAL" clId="{F52AEAA3-616A-4466-88BC-E90FBB7B834B}" dt="2023-01-17T16:24:16.771" v="2695" actId="1076"/>
          <ac:spMkLst>
            <pc:docMk/>
            <pc:sldMk cId="2234933412" sldId="277"/>
            <ac:spMk id="11" creationId="{62D219B8-D2AB-E8D4-B612-FDF3A67D471E}"/>
          </ac:spMkLst>
        </pc:spChg>
        <pc:spChg chg="add del mod">
          <ac:chgData name="Tanmay Samak" userId="20166025-7f22-4346-9b98-ec55ab787a06" providerId="ADAL" clId="{F52AEAA3-616A-4466-88BC-E90FBB7B834B}" dt="2023-01-17T16:02:17.601" v="2495"/>
          <ac:spMkLst>
            <pc:docMk/>
            <pc:sldMk cId="2234933412" sldId="277"/>
            <ac:spMk id="12" creationId="{19A8992F-B4EE-A926-C714-066688FDC93B}"/>
          </ac:spMkLst>
        </pc:spChg>
        <pc:spChg chg="add mod">
          <ac:chgData name="Tanmay Samak" userId="20166025-7f22-4346-9b98-ec55ab787a06" providerId="ADAL" clId="{F52AEAA3-616A-4466-88BC-E90FBB7B834B}" dt="2023-01-17T16:24:03.833" v="2694" actId="1076"/>
          <ac:spMkLst>
            <pc:docMk/>
            <pc:sldMk cId="2234933412" sldId="277"/>
            <ac:spMk id="13" creationId="{E6384891-D0A4-F9BB-7C20-0702B4CCB4D9}"/>
          </ac:spMkLst>
        </pc:spChg>
        <pc:spChg chg="add mod">
          <ac:chgData name="Tanmay Samak" userId="20166025-7f22-4346-9b98-ec55ab787a06" providerId="ADAL" clId="{F52AEAA3-616A-4466-88BC-E90FBB7B834B}" dt="2023-01-17T16:15:32.989" v="2655" actId="1076"/>
          <ac:spMkLst>
            <pc:docMk/>
            <pc:sldMk cId="2234933412" sldId="277"/>
            <ac:spMk id="14" creationId="{202F3FF6-A0B6-831F-B69C-F63A4A746766}"/>
          </ac:spMkLst>
        </pc:spChg>
        <pc:spChg chg="add mod">
          <ac:chgData name="Tanmay Samak" userId="20166025-7f22-4346-9b98-ec55ab787a06" providerId="ADAL" clId="{F52AEAA3-616A-4466-88BC-E90FBB7B834B}" dt="2023-01-17T16:15:23.309" v="2653" actId="1076"/>
          <ac:spMkLst>
            <pc:docMk/>
            <pc:sldMk cId="2234933412" sldId="277"/>
            <ac:spMk id="15" creationId="{D0A7348D-20F0-FDB8-5F66-814A83A7A8E7}"/>
          </ac:spMkLst>
        </pc:spChg>
        <pc:spChg chg="add mod">
          <ac:chgData name="Tanmay Samak" userId="20166025-7f22-4346-9b98-ec55ab787a06" providerId="ADAL" clId="{F52AEAA3-616A-4466-88BC-E90FBB7B834B}" dt="2023-01-17T16:21:02.163" v="2670" actId="1076"/>
          <ac:spMkLst>
            <pc:docMk/>
            <pc:sldMk cId="2234933412" sldId="277"/>
            <ac:spMk id="16" creationId="{BA84C4A9-6CDF-C251-E872-4EECAED07B49}"/>
          </ac:spMkLst>
        </pc:spChg>
        <pc:spChg chg="add mod">
          <ac:chgData name="Tanmay Samak" userId="20166025-7f22-4346-9b98-ec55ab787a06" providerId="ADAL" clId="{F52AEAA3-616A-4466-88BC-E90FBB7B834B}" dt="2023-01-17T16:23:28.745" v="2689" actId="1076"/>
          <ac:spMkLst>
            <pc:docMk/>
            <pc:sldMk cId="2234933412" sldId="277"/>
            <ac:spMk id="17" creationId="{92DBDFF7-7EB0-2183-44AA-0B0A9BC36D3C}"/>
          </ac:spMkLst>
        </pc:spChg>
        <pc:spChg chg="add mod">
          <ac:chgData name="Tanmay Samak" userId="20166025-7f22-4346-9b98-ec55ab787a06" providerId="ADAL" clId="{F52AEAA3-616A-4466-88BC-E90FBB7B834B}" dt="2023-01-17T16:25:35.168" v="2809" actId="207"/>
          <ac:spMkLst>
            <pc:docMk/>
            <pc:sldMk cId="2234933412" sldId="277"/>
            <ac:spMk id="18" creationId="{B0584DE1-96D6-D91B-B7E9-F329870AC7CE}"/>
          </ac:spMkLst>
        </pc:spChg>
        <pc:graphicFrameChg chg="add del mod">
          <ac:chgData name="Tanmay Samak" userId="20166025-7f22-4346-9b98-ec55ab787a06" providerId="ADAL" clId="{F52AEAA3-616A-4466-88BC-E90FBB7B834B}" dt="2023-01-17T15:59:17.229" v="2481"/>
          <ac:graphicFrameMkLst>
            <pc:docMk/>
            <pc:sldMk cId="2234933412" sldId="277"/>
            <ac:graphicFrameMk id="8" creationId="{E65A4479-9FDB-84A7-0897-43C4FD31D1DE}"/>
          </ac:graphicFrameMkLst>
        </pc:graphicFrameChg>
        <pc:picChg chg="add mod">
          <ac:chgData name="Tanmay Samak" userId="20166025-7f22-4346-9b98-ec55ab787a06" providerId="ADAL" clId="{F52AEAA3-616A-4466-88BC-E90FBB7B834B}" dt="2023-01-17T16:23:59.906" v="2693" actId="1076"/>
          <ac:picMkLst>
            <pc:docMk/>
            <pc:sldMk cId="2234933412" sldId="277"/>
            <ac:picMk id="10" creationId="{1952FDFB-5B67-E2D8-E824-94F71B7DA7BA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0" creationId="{41DCD1CF-E036-658B-5C3F-E5C5864B3CD3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2" creationId="{0CF51567-82CA-8BEC-47EB-B7760C14B37A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6" creationId="{DF020781-0303-BC5F-99CD-9CE35B34C516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60" creationId="{A5D5FB4C-E696-8B1A-D7EE-E37183E65118}"/>
          </ac:picMkLst>
        </pc:picChg>
        <pc:picChg chg="add mod">
          <ac:chgData name="Tanmay Samak" userId="20166025-7f22-4346-9b98-ec55ab787a06" providerId="ADAL" clId="{F52AEAA3-616A-4466-88BC-E90FBB7B834B}" dt="2023-01-17T16:23:54.938" v="2692" actId="1076"/>
          <ac:picMkLst>
            <pc:docMk/>
            <pc:sldMk cId="2234933412" sldId="277"/>
            <ac:picMk id="3078" creationId="{A775F9E3-6978-D382-CA91-24760A5970F0}"/>
          </ac:picMkLst>
        </pc:picChg>
        <pc:picChg chg="add mod">
          <ac:chgData name="Tanmay Samak" userId="20166025-7f22-4346-9b98-ec55ab787a06" providerId="ADAL" clId="{F52AEAA3-616A-4466-88BC-E90FBB7B834B}" dt="2023-01-17T16:10:29.565" v="2617" actId="1076"/>
          <ac:picMkLst>
            <pc:docMk/>
            <pc:sldMk cId="2234933412" sldId="277"/>
            <ac:picMk id="3080" creationId="{69F49AE4-FBA5-EEE1-4490-DB72CDD63292}"/>
          </ac:picMkLst>
        </pc:picChg>
        <pc:picChg chg="add mod">
          <ac:chgData name="Tanmay Samak" userId="20166025-7f22-4346-9b98-ec55ab787a06" providerId="ADAL" clId="{F52AEAA3-616A-4466-88BC-E90FBB7B834B}" dt="2023-01-17T16:15:09.108" v="2643" actId="1076"/>
          <ac:picMkLst>
            <pc:docMk/>
            <pc:sldMk cId="2234933412" sldId="277"/>
            <ac:picMk id="3082" creationId="{81EDE69B-94EC-5C03-495E-24946186E102}"/>
          </ac:picMkLst>
        </pc:picChg>
        <pc:picChg chg="add mod">
          <ac:chgData name="Tanmay Samak" userId="20166025-7f22-4346-9b98-ec55ab787a06" providerId="ADAL" clId="{F52AEAA3-616A-4466-88BC-E90FBB7B834B}" dt="2023-01-17T16:21:07.482" v="2671" actId="1076"/>
          <ac:picMkLst>
            <pc:docMk/>
            <pc:sldMk cId="2234933412" sldId="277"/>
            <ac:picMk id="3084" creationId="{D7FF02AD-E5C3-DBCF-A417-56AFFDD41C48}"/>
          </ac:picMkLst>
        </pc:picChg>
        <pc:picChg chg="add mod">
          <ac:chgData name="Tanmay Samak" userId="20166025-7f22-4346-9b98-ec55ab787a06" providerId="ADAL" clId="{F52AEAA3-616A-4466-88BC-E90FBB7B834B}" dt="2023-01-17T16:22:48.825" v="2674" actId="1076"/>
          <ac:picMkLst>
            <pc:docMk/>
            <pc:sldMk cId="2234933412" sldId="277"/>
            <ac:picMk id="3086" creationId="{8899972A-E2D1-2C23-5077-8337D59365D2}"/>
          </ac:picMkLst>
        </pc:picChg>
      </pc:sldChg>
      <pc:sldChg chg="addSp delSp modSp add mod ord">
        <pc:chgData name="Tanmay Samak" userId="20166025-7f22-4346-9b98-ec55ab787a06" providerId="ADAL" clId="{F52AEAA3-616A-4466-88BC-E90FBB7B834B}" dt="2023-01-17T17:03:15.269" v="3069" actId="1076"/>
        <pc:sldMkLst>
          <pc:docMk/>
          <pc:sldMk cId="286862544" sldId="278"/>
        </pc:sldMkLst>
        <pc:spChg chg="mod">
          <ac:chgData name="Tanmay Samak" userId="20166025-7f22-4346-9b98-ec55ab787a06" providerId="ADAL" clId="{F52AEAA3-616A-4466-88BC-E90FBB7B834B}" dt="2023-01-17T16:07:24.276" v="2566" actId="20577"/>
          <ac:spMkLst>
            <pc:docMk/>
            <pc:sldMk cId="286862544" sldId="278"/>
            <ac:spMk id="2" creationId="{87658E01-20F8-C471-DF10-B1DE14EEE1D4}"/>
          </ac:spMkLst>
        </pc:spChg>
        <pc:spChg chg="del">
          <ac:chgData name="Tanmay Samak" userId="20166025-7f22-4346-9b98-ec55ab787a06" providerId="ADAL" clId="{F52AEAA3-616A-4466-88BC-E90FBB7B834B}" dt="2023-01-17T16:40:08.253" v="2811" actId="478"/>
          <ac:spMkLst>
            <pc:docMk/>
            <pc:sldMk cId="286862544" sldId="278"/>
            <ac:spMk id="3" creationId="{19F2D61E-BBDD-019A-A6F5-CF5FB6BE754B}"/>
          </ac:spMkLst>
        </pc:spChg>
        <pc:spChg chg="add del mod">
          <ac:chgData name="Tanmay Samak" userId="20166025-7f22-4346-9b98-ec55ab787a06" providerId="ADAL" clId="{F52AEAA3-616A-4466-88BC-E90FBB7B834B}" dt="2023-01-17T16:40:09.691" v="2812" actId="478"/>
          <ac:spMkLst>
            <pc:docMk/>
            <pc:sldMk cId="286862544" sldId="278"/>
            <ac:spMk id="8" creationId="{DD5733FB-A04C-71F3-91FB-DCE24BAC4BC2}"/>
          </ac:spMkLst>
        </pc:spChg>
        <pc:spChg chg="add mod">
          <ac:chgData name="Tanmay Samak" userId="20166025-7f22-4346-9b98-ec55ab787a06" providerId="ADAL" clId="{F52AEAA3-616A-4466-88BC-E90FBB7B834B}" dt="2023-01-17T17:03:14.784" v="3056" actId="1037"/>
          <ac:spMkLst>
            <pc:docMk/>
            <pc:sldMk cId="286862544" sldId="278"/>
            <ac:spMk id="9" creationId="{350A1642-4B12-88DA-9BA8-EB83030D4723}"/>
          </ac:spMkLst>
        </pc:spChg>
        <pc:spChg chg="add mod">
          <ac:chgData name="Tanmay Samak" userId="20166025-7f22-4346-9b98-ec55ab787a06" providerId="ADAL" clId="{F52AEAA3-616A-4466-88BC-E90FBB7B834B}" dt="2023-01-17T17:03:14.752" v="3055" actId="1038"/>
          <ac:spMkLst>
            <pc:docMk/>
            <pc:sldMk cId="286862544" sldId="278"/>
            <ac:spMk id="10" creationId="{2DA8552A-2814-39E4-28D2-5A546EECE07F}"/>
          </ac:spMkLst>
        </pc:spChg>
        <pc:spChg chg="add mod">
          <ac:chgData name="Tanmay Samak" userId="20166025-7f22-4346-9b98-ec55ab787a06" providerId="ADAL" clId="{F52AEAA3-616A-4466-88BC-E90FBB7B834B}" dt="2023-01-17T17:03:14.752" v="3055" actId="1038"/>
          <ac:spMkLst>
            <pc:docMk/>
            <pc:sldMk cId="286862544" sldId="278"/>
            <ac:spMk id="11" creationId="{2C5B588E-8068-66DF-1C16-2F17F9944021}"/>
          </ac:spMkLst>
        </pc:spChg>
        <pc:spChg chg="add del mod">
          <ac:chgData name="Tanmay Samak" userId="20166025-7f22-4346-9b98-ec55ab787a06" providerId="ADAL" clId="{F52AEAA3-616A-4466-88BC-E90FBB7B834B}" dt="2023-01-17T16:59:02.092" v="2914" actId="478"/>
          <ac:spMkLst>
            <pc:docMk/>
            <pc:sldMk cId="286862544" sldId="278"/>
            <ac:spMk id="12" creationId="{6A3B3255-831A-56D1-BCC1-7FF9F81ADA32}"/>
          </ac:spMkLst>
        </pc:spChg>
        <pc:spChg chg="add mod">
          <ac:chgData name="Tanmay Samak" userId="20166025-7f22-4346-9b98-ec55ab787a06" providerId="ADAL" clId="{F52AEAA3-616A-4466-88BC-E90FBB7B834B}" dt="2023-01-17T17:03:14.784" v="3056" actId="1037"/>
          <ac:spMkLst>
            <pc:docMk/>
            <pc:sldMk cId="286862544" sldId="278"/>
            <ac:spMk id="13" creationId="{60BE5F74-6322-8480-C53A-2CAC8D7DC26B}"/>
          </ac:spMkLst>
        </pc:spChg>
        <pc:spChg chg="add mod">
          <ac:chgData name="Tanmay Samak" userId="20166025-7f22-4346-9b98-ec55ab787a06" providerId="ADAL" clId="{F52AEAA3-616A-4466-88BC-E90FBB7B834B}" dt="2023-01-17T17:01:20.232" v="2953" actId="1076"/>
          <ac:spMkLst>
            <pc:docMk/>
            <pc:sldMk cId="286862544" sldId="278"/>
            <ac:spMk id="14" creationId="{FA2CFA24-0676-DF3B-706E-10EC0328150A}"/>
          </ac:spMkLst>
        </pc:spChg>
        <pc:spChg chg="add mod">
          <ac:chgData name="Tanmay Samak" userId="20166025-7f22-4346-9b98-ec55ab787a06" providerId="ADAL" clId="{F52AEAA3-616A-4466-88BC-E90FBB7B834B}" dt="2023-01-17T17:03:14.721" v="3054" actId="1076"/>
          <ac:spMkLst>
            <pc:docMk/>
            <pc:sldMk cId="286862544" sldId="278"/>
            <ac:spMk id="15" creationId="{A0099CF2-0CD4-46E4-731E-CD8CA968C2EE}"/>
          </ac:spMkLst>
        </pc:spChg>
        <pc:spChg chg="add del mod">
          <ac:chgData name="Tanmay Samak" userId="20166025-7f22-4346-9b98-ec55ab787a06" providerId="ADAL" clId="{F52AEAA3-616A-4466-88BC-E90FBB7B834B}" dt="2023-01-17T17:03:15.269" v="3069" actId="1076"/>
          <ac:spMkLst>
            <pc:docMk/>
            <pc:sldMk cId="286862544" sldId="278"/>
            <ac:spMk id="16" creationId="{28CED9CA-1D47-2F4E-DD45-EB0FA811DB87}"/>
          </ac:spMkLst>
        </pc:spChg>
        <pc:spChg chg="add del mod">
          <ac:chgData name="Tanmay Samak" userId="20166025-7f22-4346-9b98-ec55ab787a06" providerId="ADAL" clId="{F52AEAA3-616A-4466-88BC-E90FBB7B834B}" dt="2023-01-17T17:03:14.938" v="3061" actId="1076"/>
          <ac:spMkLst>
            <pc:docMk/>
            <pc:sldMk cId="286862544" sldId="278"/>
            <ac:spMk id="17" creationId="{A55BA3A8-C185-E4C9-E2EE-CD499625D71E}"/>
          </ac:spMkLst>
        </pc:spChg>
        <pc:picChg chg="del">
          <ac:chgData name="Tanmay Samak" userId="20166025-7f22-4346-9b98-ec55ab787a06" providerId="ADAL" clId="{F52AEAA3-616A-4466-88BC-E90FBB7B834B}" dt="2023-01-17T16:40:10.283" v="2813" actId="478"/>
          <ac:picMkLst>
            <pc:docMk/>
            <pc:sldMk cId="286862544" sldId="278"/>
            <ac:picMk id="7" creationId="{A628CC10-2382-7390-2954-984C77BE21A8}"/>
          </ac:picMkLst>
        </pc:picChg>
        <pc:picChg chg="add mod">
          <ac:chgData name="Tanmay Samak" userId="20166025-7f22-4346-9b98-ec55ab787a06" providerId="ADAL" clId="{F52AEAA3-616A-4466-88BC-E90FBB7B834B}" dt="2023-01-17T17:03:14.784" v="3056" actId="1037"/>
          <ac:picMkLst>
            <pc:docMk/>
            <pc:sldMk cId="286862544" sldId="278"/>
            <ac:picMk id="5122" creationId="{BEDC6093-D21B-1EAB-A3BE-011A0671C8C7}"/>
          </ac:picMkLst>
        </pc:picChg>
        <pc:picChg chg="add mod">
          <ac:chgData name="Tanmay Samak" userId="20166025-7f22-4346-9b98-ec55ab787a06" providerId="ADAL" clId="{F52AEAA3-616A-4466-88BC-E90FBB7B834B}" dt="2023-01-17T17:03:14.752" v="3055" actId="1038"/>
          <ac:picMkLst>
            <pc:docMk/>
            <pc:sldMk cId="286862544" sldId="278"/>
            <ac:picMk id="5124" creationId="{0E5B37B3-7348-E0AF-00EB-BA252D7942BC}"/>
          </ac:picMkLst>
        </pc:picChg>
        <pc:picChg chg="add mod">
          <ac:chgData name="Tanmay Samak" userId="20166025-7f22-4346-9b98-ec55ab787a06" providerId="ADAL" clId="{F52AEAA3-616A-4466-88BC-E90FBB7B834B}" dt="2023-01-17T17:03:14.784" v="3056" actId="1037"/>
          <ac:picMkLst>
            <pc:docMk/>
            <pc:sldMk cId="286862544" sldId="278"/>
            <ac:picMk id="5126" creationId="{C508F65A-1B66-DF25-5123-EB6F7B02C388}"/>
          </ac:picMkLst>
        </pc:picChg>
        <pc:picChg chg="add mod">
          <ac:chgData name="Tanmay Samak" userId="20166025-7f22-4346-9b98-ec55ab787a06" providerId="ADAL" clId="{F52AEAA3-616A-4466-88BC-E90FBB7B834B}" dt="2023-01-17T17:03:14.752" v="3055" actId="1038"/>
          <ac:picMkLst>
            <pc:docMk/>
            <pc:sldMk cId="286862544" sldId="278"/>
            <ac:picMk id="5128" creationId="{34F3FDAB-F57F-A23A-FE34-7E2DCDECF0D2}"/>
          </ac:picMkLst>
        </pc:pic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Tanmay Samak" userId="20166025-7f22-4346-9b98-ec55ab787a06" providerId="ADAL" clId="{E13F72E2-2BCF-4D3D-A326-63C5DB5AE237}"/>
    <pc:docChg chg="undo redo custSel addSld delSld modSld sldOrd modMainMaster">
      <pc:chgData name="Tanmay Samak" userId="20166025-7f22-4346-9b98-ec55ab787a06" providerId="ADAL" clId="{E13F72E2-2BCF-4D3D-A326-63C5DB5AE237}" dt="2023-02-09T06:52:19.667" v="3686" actId="47"/>
      <pc:docMkLst>
        <pc:docMk/>
      </pc:docMkLst>
      <pc:sldChg chg="addSp delSp modSp mod">
        <pc:chgData name="Tanmay Samak" userId="20166025-7f22-4346-9b98-ec55ab787a06" providerId="ADAL" clId="{E13F72E2-2BCF-4D3D-A326-63C5DB5AE237}" dt="2023-02-09T03:45:52.625" v="207" actId="1076"/>
        <pc:sldMkLst>
          <pc:docMk/>
          <pc:sldMk cId="286496397" sldId="256"/>
        </pc:sldMkLst>
        <pc:spChg chg="mod">
          <ac:chgData name="Tanmay Samak" userId="20166025-7f22-4346-9b98-ec55ab787a06" providerId="ADAL" clId="{E13F72E2-2BCF-4D3D-A326-63C5DB5AE237}" dt="2023-02-09T02:44:33.106" v="77" actId="14100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3" creationId="{AA17FADD-79C7-CF25-1E74-75E0D23B1E4C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4" creationId="{DD1DE69B-02C4-BB1F-74C6-322B9BE6E305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5" creationId="{3345C859-7F1D-A37D-E19F-3263696D7075}"/>
          </ac:spMkLst>
        </pc:spChg>
        <pc:spChg chg="add del mod">
          <ac:chgData name="Tanmay Samak" userId="20166025-7f22-4346-9b98-ec55ab787a06" providerId="ADAL" clId="{E13F72E2-2BCF-4D3D-A326-63C5DB5AE237}" dt="2023-02-09T02:46:11" v="100" actId="478"/>
          <ac:spMkLst>
            <pc:docMk/>
            <pc:sldMk cId="286496397" sldId="256"/>
            <ac:spMk id="6" creationId="{F2A23B67-D247-6B7D-1D10-D91AF50B61F2}"/>
          </ac:spMkLst>
        </pc:spChg>
        <pc:spChg chg="add del mod">
          <ac:chgData name="Tanmay Samak" userId="20166025-7f22-4346-9b98-ec55ab787a06" providerId="ADAL" clId="{E13F72E2-2BCF-4D3D-A326-63C5DB5AE237}" dt="2023-02-09T03:45:52.625" v="207" actId="1076"/>
          <ac:spMkLst>
            <pc:docMk/>
            <pc:sldMk cId="286496397" sldId="256"/>
            <ac:spMk id="7" creationId="{397B0461-FD3D-7180-2E8A-8E06754E078E}"/>
          </ac:spMkLst>
        </pc:spChg>
      </pc:sldChg>
      <pc:sldChg chg="modSp del mod">
        <pc:chgData name="Tanmay Samak" userId="20166025-7f22-4346-9b98-ec55ab787a06" providerId="ADAL" clId="{E13F72E2-2BCF-4D3D-A326-63C5DB5AE237}" dt="2023-02-09T03:47:58.771" v="228" actId="47"/>
        <pc:sldMkLst>
          <pc:docMk/>
          <pc:sldMk cId="306691157" sldId="257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3:41:33.749" v="158" actId="20577"/>
          <ac:spMkLst>
            <pc:docMk/>
            <pc:sldMk cId="306691157" sldId="257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5" creationId="{BAE206BC-C4D3-F09A-C459-CCDF897A8D82}"/>
          </ac:spMkLst>
        </pc:spChg>
      </pc:sldChg>
      <pc:sldChg chg="modSp">
        <pc:chgData name="Tanmay Samak" userId="20166025-7f22-4346-9b98-ec55ab787a06" providerId="ADAL" clId="{E13F72E2-2BCF-4D3D-A326-63C5DB5AE237}" dt="2023-02-09T02:48:30.389" v="101"/>
        <pc:sldMkLst>
          <pc:docMk/>
          <pc:sldMk cId="1136984561" sldId="258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1136984561" sldId="258"/>
            <ac:spMk id="4" creationId="{50CB762C-FAC7-41D3-3B98-940030CEE529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1136984561" sldId="258"/>
            <ac:spMk id="5" creationId="{24216A81-B0AC-981E-6308-B00EE8113DDD}"/>
          </ac:spMkLst>
        </pc:spChg>
      </pc:sldChg>
      <pc:sldChg chg="modSp del mod">
        <pc:chgData name="Tanmay Samak" userId="20166025-7f22-4346-9b98-ec55ab787a06" providerId="ADAL" clId="{E13F72E2-2BCF-4D3D-A326-63C5DB5AE237}" dt="2023-02-09T03:46:51.040" v="209" actId="47"/>
        <pc:sldMkLst>
          <pc:docMk/>
          <pc:sldMk cId="2828526672" sldId="273"/>
        </pc:sldMkLst>
        <pc:spChg chg="mod">
          <ac:chgData name="Tanmay Samak" userId="20166025-7f22-4346-9b98-ec55ab787a06" providerId="ADAL" clId="{E13F72E2-2BCF-4D3D-A326-63C5DB5AE237}" dt="2023-02-09T03:44:28.377" v="175" actId="20577"/>
          <ac:spMkLst>
            <pc:docMk/>
            <pc:sldMk cId="2828526672" sldId="273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3:46:47.282" v="208" actId="20577"/>
          <ac:spMkLst>
            <pc:docMk/>
            <pc:sldMk cId="2828526672" sldId="273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28526672" sldId="273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28526672" sldId="273"/>
            <ac:spMk id="5" creationId="{BAE206BC-C4D3-F09A-C459-CCDF897A8D82}"/>
          </ac:spMkLst>
        </pc:spChg>
      </pc:sldChg>
      <pc:sldChg chg="addSp delSp modSp mod ord">
        <pc:chgData name="Tanmay Samak" userId="20166025-7f22-4346-9b98-ec55ab787a06" providerId="ADAL" clId="{E13F72E2-2BCF-4D3D-A326-63C5DB5AE237}" dt="2023-02-09T06:51:43.620" v="3685" actId="20577"/>
        <pc:sldMkLst>
          <pc:docMk/>
          <pc:sldMk cId="4217472783" sldId="274"/>
        </pc:sldMkLst>
        <pc:spChg chg="mod">
          <ac:chgData name="Tanmay Samak" userId="20166025-7f22-4346-9b98-ec55ab787a06" providerId="ADAL" clId="{E13F72E2-2BCF-4D3D-A326-63C5DB5AE237}" dt="2023-02-09T06:18:22.648" v="2840" actId="20577"/>
          <ac:spMkLst>
            <pc:docMk/>
            <pc:sldMk cId="4217472783" sldId="274"/>
            <ac:spMk id="2" creationId="{87658E01-20F8-C471-DF10-B1DE14EEE1D4}"/>
          </ac:spMkLst>
        </pc:spChg>
        <pc:spChg chg="add mod">
          <ac:chgData name="Tanmay Samak" userId="20166025-7f22-4346-9b98-ec55ab787a06" providerId="ADAL" clId="{E13F72E2-2BCF-4D3D-A326-63C5DB5AE237}" dt="2023-02-09T06:22:49.885" v="2923"/>
          <ac:spMkLst>
            <pc:docMk/>
            <pc:sldMk cId="4217472783" sldId="274"/>
            <ac:spMk id="3" creationId="{488A3926-57EC-19D6-ACE3-DF295554598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17472783" sldId="274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17472783" sldId="274"/>
            <ac:spMk id="5" creationId="{BAE206BC-C4D3-F09A-C459-CCDF897A8D82}"/>
          </ac:spMkLst>
        </pc:spChg>
        <pc:spChg chg="mod">
          <ac:chgData name="Tanmay Samak" userId="20166025-7f22-4346-9b98-ec55ab787a06" providerId="ADAL" clId="{E13F72E2-2BCF-4D3D-A326-63C5DB5AE237}" dt="2023-02-09T06:31:04.234" v="3236" actId="20577"/>
          <ac:spMkLst>
            <pc:docMk/>
            <pc:sldMk cId="4217472783" sldId="274"/>
            <ac:spMk id="10" creationId="{182ECB37-DB5A-A892-1F8F-A0BFA493CAAC}"/>
          </ac:spMkLst>
        </pc:spChg>
        <pc:spChg chg="add mod">
          <ac:chgData name="Tanmay Samak" userId="20166025-7f22-4346-9b98-ec55ab787a06" providerId="ADAL" clId="{E13F72E2-2BCF-4D3D-A326-63C5DB5AE237}" dt="2023-02-09T06:32:22.026" v="3240" actId="20577"/>
          <ac:spMkLst>
            <pc:docMk/>
            <pc:sldMk cId="4217472783" sldId="274"/>
            <ac:spMk id="11" creationId="{22D690BD-C46B-0369-78E6-79B935CFB545}"/>
          </ac:spMkLst>
        </pc:spChg>
        <pc:spChg chg="add mod">
          <ac:chgData name="Tanmay Samak" userId="20166025-7f22-4346-9b98-ec55ab787a06" providerId="ADAL" clId="{E13F72E2-2BCF-4D3D-A326-63C5DB5AE237}" dt="2023-02-09T06:33:58.795" v="3397" actId="20577"/>
          <ac:spMkLst>
            <pc:docMk/>
            <pc:sldMk cId="4217472783" sldId="274"/>
            <ac:spMk id="12" creationId="{73B03FF4-7649-89F7-F877-3E7ABC99345A}"/>
          </ac:spMkLst>
        </pc:spChg>
        <pc:graphicFrameChg chg="add del mod">
          <ac:chgData name="Tanmay Samak" userId="20166025-7f22-4346-9b98-ec55ab787a06" providerId="ADAL" clId="{E13F72E2-2BCF-4D3D-A326-63C5DB5AE237}" dt="2023-02-09T06:23:55.018" v="2945"/>
          <ac:graphicFrameMkLst>
            <pc:docMk/>
            <pc:sldMk cId="4217472783" sldId="274"/>
            <ac:graphicFrameMk id="7" creationId="{52C5B662-EA1E-4E16-DC8F-AD72A75F7AB1}"/>
          </ac:graphicFrameMkLst>
        </pc:graphicFrameChg>
        <pc:graphicFrameChg chg="mod modGraphic">
          <ac:chgData name="Tanmay Samak" userId="20166025-7f22-4346-9b98-ec55ab787a06" providerId="ADAL" clId="{E13F72E2-2BCF-4D3D-A326-63C5DB5AE237}" dt="2023-02-09T06:51:43.620" v="3685" actId="20577"/>
          <ac:graphicFrameMkLst>
            <pc:docMk/>
            <pc:sldMk cId="4217472783" sldId="274"/>
            <ac:graphicFrameMk id="9" creationId="{4A1AC214-DD30-CA67-36E5-F16F2DADAAA9}"/>
          </ac:graphicFrameMkLst>
        </pc:graphicFrameChg>
        <pc:picChg chg="add del mod">
          <ac:chgData name="Tanmay Samak" userId="20166025-7f22-4346-9b98-ec55ab787a06" providerId="ADAL" clId="{E13F72E2-2BCF-4D3D-A326-63C5DB5AE237}" dt="2023-02-09T06:23:54.106" v="2942" actId="478"/>
          <ac:picMkLst>
            <pc:docMk/>
            <pc:sldMk cId="4217472783" sldId="274"/>
            <ac:picMk id="6" creationId="{2FDDEB8A-DC52-F7FD-7CB8-94E3AA5A3A75}"/>
          </ac:picMkLst>
        </pc:picChg>
        <pc:picChg chg="add mod">
          <ac:chgData name="Tanmay Samak" userId="20166025-7f22-4346-9b98-ec55ab787a06" providerId="ADAL" clId="{E13F72E2-2BCF-4D3D-A326-63C5DB5AE237}" dt="2023-02-09T06:24:19.389" v="2951" actId="1076"/>
          <ac:picMkLst>
            <pc:docMk/>
            <pc:sldMk cId="4217472783" sldId="274"/>
            <ac:picMk id="8" creationId="{3C2C14AB-A814-0F3F-1587-18B1BBBC4D1F}"/>
          </ac:picMkLst>
        </pc:picChg>
      </pc:sldChg>
      <pc:sldChg chg="modSp del">
        <pc:chgData name="Tanmay Samak" userId="20166025-7f22-4346-9b98-ec55ab787a06" providerId="ADAL" clId="{E13F72E2-2BCF-4D3D-A326-63C5DB5AE237}" dt="2023-02-09T03:47:58.771" v="228" actId="47"/>
        <pc:sldMkLst>
          <pc:docMk/>
          <pc:sldMk cId="4201824341" sldId="275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5" creationId="{BAE206BC-C4D3-F09A-C459-CCDF897A8D82}"/>
          </ac:spMkLst>
        </pc:spChg>
      </pc:sldChg>
      <pc:sldChg chg="addSp delSp modSp del mod">
        <pc:chgData name="Tanmay Samak" userId="20166025-7f22-4346-9b98-ec55ab787a06" providerId="ADAL" clId="{E13F72E2-2BCF-4D3D-A326-63C5DB5AE237}" dt="2023-02-09T06:31:35.985" v="3238" actId="47"/>
        <pc:sldMkLst>
          <pc:docMk/>
          <pc:sldMk cId="63126785" sldId="276"/>
        </pc:sldMkLst>
        <pc:spChg chg="mod">
          <ac:chgData name="Tanmay Samak" userId="20166025-7f22-4346-9b98-ec55ab787a06" providerId="ADAL" clId="{E13F72E2-2BCF-4D3D-A326-63C5DB5AE237}" dt="2023-02-09T03:47:00.599" v="226" actId="20577"/>
          <ac:spMkLst>
            <pc:docMk/>
            <pc:sldMk cId="63126785" sldId="276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5" creationId="{BAE206BC-C4D3-F09A-C459-CCDF897A8D82}"/>
          </ac:spMkLst>
        </pc:spChg>
        <pc:spChg chg="add mod">
          <ac:chgData name="Tanmay Samak" userId="20166025-7f22-4346-9b98-ec55ab787a06" providerId="ADAL" clId="{E13F72E2-2BCF-4D3D-A326-63C5DB5AE237}" dt="2023-02-09T05:53:32.772" v="2399"/>
          <ac:spMkLst>
            <pc:docMk/>
            <pc:sldMk cId="63126785" sldId="276"/>
            <ac:spMk id="6" creationId="{26AD36C1-C797-1B93-6CEA-B90E8971CF88}"/>
          </ac:spMkLst>
        </pc:spChg>
        <pc:picChg chg="del">
          <ac:chgData name="Tanmay Samak" userId="20166025-7f22-4346-9b98-ec55ab787a06" providerId="ADAL" clId="{E13F72E2-2BCF-4D3D-A326-63C5DB5AE237}" dt="2023-02-09T03:47:30.282" v="227" actId="478"/>
          <ac:picMkLst>
            <pc:docMk/>
            <pc:sldMk cId="63126785" sldId="276"/>
            <ac:picMk id="7" creationId="{A628CC10-2382-7390-2954-984C77BE21A8}"/>
          </ac:picMkLst>
        </pc:picChg>
        <pc:picChg chg="add mod">
          <ac:chgData name="Tanmay Samak" userId="20166025-7f22-4346-9b98-ec55ab787a06" providerId="ADAL" clId="{E13F72E2-2BCF-4D3D-A326-63C5DB5AE237}" dt="2023-02-09T05:53:32.772" v="2399"/>
          <ac:picMkLst>
            <pc:docMk/>
            <pc:sldMk cId="63126785" sldId="276"/>
            <ac:picMk id="8" creationId="{685FB42E-30DB-0F88-223F-9FB838DB8001}"/>
          </ac:picMkLst>
        </pc:picChg>
      </pc:sldChg>
      <pc:sldChg chg="addSp delSp modSp mod">
        <pc:chgData name="Tanmay Samak" userId="20166025-7f22-4346-9b98-ec55ab787a06" providerId="ADAL" clId="{E13F72E2-2BCF-4D3D-A326-63C5DB5AE237}" dt="2023-02-09T04:55:38.873" v="1652" actId="113"/>
        <pc:sldMkLst>
          <pc:docMk/>
          <pc:sldMk cId="2234933412" sldId="277"/>
        </pc:sldMkLst>
        <pc:spChg chg="mod">
          <ac:chgData name="Tanmay Samak" userId="20166025-7f22-4346-9b98-ec55ab787a06" providerId="ADAL" clId="{E13F72E2-2BCF-4D3D-A326-63C5DB5AE237}" dt="2023-02-09T03:50:03.356" v="302" actId="20577"/>
          <ac:spMkLst>
            <pc:docMk/>
            <pc:sldMk cId="2234933412" sldId="277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55:38.873" v="1652" actId="113"/>
          <ac:spMkLst>
            <pc:docMk/>
            <pc:sldMk cId="2234933412" sldId="277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234933412" sldId="277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234933412" sldId="277"/>
            <ac:spMk id="5" creationId="{BAE206BC-C4D3-F09A-C459-CCDF897A8D82}"/>
          </ac:spMkLst>
        </pc:spChg>
        <pc:spChg chg="add del mod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6" creationId="{E5B452F0-E313-BDA8-1028-5425C1764182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1" creationId="{62D219B8-D2AB-E8D4-B612-FDF3A67D471E}"/>
          </ac:spMkLst>
        </pc:spChg>
        <pc:spChg chg="del">
          <ac:chgData name="Tanmay Samak" userId="20166025-7f22-4346-9b98-ec55ab787a06" providerId="ADAL" clId="{E13F72E2-2BCF-4D3D-A326-63C5DB5AE237}" dt="2023-02-09T03:48:41.588" v="246" actId="478"/>
          <ac:spMkLst>
            <pc:docMk/>
            <pc:sldMk cId="2234933412" sldId="277"/>
            <ac:spMk id="13" creationId="{E6384891-D0A4-F9BB-7C20-0702B4CCB4D9}"/>
          </ac:spMkLst>
        </pc:spChg>
        <pc:spChg chg="del">
          <ac:chgData name="Tanmay Samak" userId="20166025-7f22-4346-9b98-ec55ab787a06" providerId="ADAL" clId="{E13F72E2-2BCF-4D3D-A326-63C5DB5AE237}" dt="2023-02-09T03:48:49.766" v="249" actId="478"/>
          <ac:spMkLst>
            <pc:docMk/>
            <pc:sldMk cId="2234933412" sldId="277"/>
            <ac:spMk id="14" creationId="{202F3FF6-A0B6-831F-B69C-F63A4A746766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5" creationId="{D0A7348D-20F0-FDB8-5F66-814A83A7A8E7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6" creationId="{BA84C4A9-6CDF-C251-E872-4EECAED07B49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7" creationId="{92DBDFF7-7EB0-2183-44AA-0B0A9BC36D3C}"/>
          </ac:spMkLst>
        </pc:spChg>
        <pc:spChg chg="del">
          <ac:chgData name="Tanmay Samak" userId="20166025-7f22-4346-9b98-ec55ab787a06" providerId="ADAL" clId="{E13F72E2-2BCF-4D3D-A326-63C5DB5AE237}" dt="2023-02-09T03:48:51.498" v="250" actId="478"/>
          <ac:spMkLst>
            <pc:docMk/>
            <pc:sldMk cId="2234933412" sldId="277"/>
            <ac:spMk id="18" creationId="{B0584DE1-96D6-D91B-B7E9-F329870AC7CE}"/>
          </ac:spMkLst>
        </pc:sp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10" creationId="{1952FDFB-5B67-E2D8-E824-94F71B7DA7BA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78" creationId="{A775F9E3-6978-D382-CA91-24760A5970F0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0" creationId="{69F49AE4-FBA5-EEE1-4490-DB72CDD63292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2" creationId="{81EDE69B-94EC-5C03-495E-24946186E102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4" creationId="{D7FF02AD-E5C3-DBCF-A417-56AFFDD41C48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6" creationId="{8899972A-E2D1-2C23-5077-8337D59365D2}"/>
          </ac:picMkLst>
        </pc:picChg>
      </pc:sldChg>
      <pc:sldChg chg="modSp del">
        <pc:chgData name="Tanmay Samak" userId="20166025-7f22-4346-9b98-ec55ab787a06" providerId="ADAL" clId="{E13F72E2-2BCF-4D3D-A326-63C5DB5AE237}" dt="2023-02-09T05:37:45.630" v="2281" actId="47"/>
        <pc:sldMkLst>
          <pc:docMk/>
          <pc:sldMk cId="286862544" sldId="278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5" creationId="{BAE206BC-C4D3-F09A-C459-CCDF897A8D82}"/>
          </ac:spMkLst>
        </pc:spChg>
      </pc:sldChg>
      <pc:sldChg chg="addSp modSp add mod">
        <pc:chgData name="Tanmay Samak" userId="20166025-7f22-4346-9b98-ec55ab787a06" providerId="ADAL" clId="{E13F72E2-2BCF-4D3D-A326-63C5DB5AE237}" dt="2023-02-09T04:24:48.745" v="1050" actId="1076"/>
        <pc:sldMkLst>
          <pc:docMk/>
          <pc:sldMk cId="1389947874" sldId="279"/>
        </pc:sldMkLst>
        <pc:spChg chg="mod">
          <ac:chgData name="Tanmay Samak" userId="20166025-7f22-4346-9b98-ec55ab787a06" providerId="ADAL" clId="{E13F72E2-2BCF-4D3D-A326-63C5DB5AE237}" dt="2023-02-09T04:06:18.254" v="822" actId="20577"/>
          <ac:spMkLst>
            <pc:docMk/>
            <pc:sldMk cId="1389947874" sldId="279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10:14.882" v="953"/>
          <ac:spMkLst>
            <pc:docMk/>
            <pc:sldMk cId="1389947874" sldId="279"/>
            <ac:spMk id="3" creationId="{19F2D61E-BBDD-019A-A6F5-CF5FB6BE754B}"/>
          </ac:spMkLst>
        </pc:spChg>
        <pc:spChg chg="add mod">
          <ac:chgData name="Tanmay Samak" userId="20166025-7f22-4346-9b98-ec55ab787a06" providerId="ADAL" clId="{E13F72E2-2BCF-4D3D-A326-63C5DB5AE237}" dt="2023-02-09T04:24:34.142" v="1048" actId="1076"/>
          <ac:spMkLst>
            <pc:docMk/>
            <pc:sldMk cId="1389947874" sldId="279"/>
            <ac:spMk id="6" creationId="{7D191CEF-F07D-3BBE-A65F-C525B2C0DE1F}"/>
          </ac:spMkLst>
        </pc:spChg>
        <pc:spChg chg="add mod">
          <ac:chgData name="Tanmay Samak" userId="20166025-7f22-4346-9b98-ec55ab787a06" providerId="ADAL" clId="{E13F72E2-2BCF-4D3D-A326-63C5DB5AE237}" dt="2023-02-09T04:24:48.745" v="1050" actId="1076"/>
          <ac:spMkLst>
            <pc:docMk/>
            <pc:sldMk cId="1389947874" sldId="279"/>
            <ac:spMk id="7" creationId="{7F853B36-6EA7-91B6-5547-01483C04D717}"/>
          </ac:spMkLst>
        </pc:spChg>
        <pc:spChg chg="add mod">
          <ac:chgData name="Tanmay Samak" userId="20166025-7f22-4346-9b98-ec55ab787a06" providerId="ADAL" clId="{E13F72E2-2BCF-4D3D-A326-63C5DB5AE237}" dt="2023-02-09T04:20:58.771" v="1009" actId="1076"/>
          <ac:spMkLst>
            <pc:docMk/>
            <pc:sldMk cId="1389947874" sldId="279"/>
            <ac:spMk id="8" creationId="{56EEA074-DEE2-1767-1C09-91BF71A4806B}"/>
          </ac:spMkLst>
        </pc:spChg>
        <pc:spChg chg="add mod">
          <ac:chgData name="Tanmay Samak" userId="20166025-7f22-4346-9b98-ec55ab787a06" providerId="ADAL" clId="{E13F72E2-2BCF-4D3D-A326-63C5DB5AE237}" dt="2023-02-09T04:23:31.687" v="1031" actId="1076"/>
          <ac:spMkLst>
            <pc:docMk/>
            <pc:sldMk cId="1389947874" sldId="279"/>
            <ac:spMk id="9" creationId="{BCFA8ACD-9F7C-7A33-C88D-408A1BC76BD9}"/>
          </ac:spMkLst>
        </pc:spChg>
        <pc:spChg chg="add mod">
          <ac:chgData name="Tanmay Samak" userId="20166025-7f22-4346-9b98-ec55ab787a06" providerId="ADAL" clId="{E13F72E2-2BCF-4D3D-A326-63C5DB5AE237}" dt="2023-02-09T04:23:59.388" v="1045" actId="1076"/>
          <ac:spMkLst>
            <pc:docMk/>
            <pc:sldMk cId="1389947874" sldId="279"/>
            <ac:spMk id="10" creationId="{61BFED09-D211-5675-7CA8-BAA07E2E21BD}"/>
          </ac:spMkLst>
        </pc:sp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26" creationId="{18CB94BD-3DA0-E371-1923-F6C696C5D6DB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28" creationId="{B8CB9DC1-872A-0A68-2452-AC9B69A5244B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30" creationId="{A63610B4-D4BB-52D0-DADA-AB63DFB4D25C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32" creationId="{3BC309D2-6DBE-F1D2-0949-3B09F0C7721F}"/>
          </ac:picMkLst>
        </pc:picChg>
        <pc:picChg chg="add mod">
          <ac:chgData name="Tanmay Samak" userId="20166025-7f22-4346-9b98-ec55ab787a06" providerId="ADAL" clId="{E13F72E2-2BCF-4D3D-A326-63C5DB5AE237}" dt="2023-02-09T04:21:46.123" v="1014" actId="1076"/>
          <ac:picMkLst>
            <pc:docMk/>
            <pc:sldMk cId="1389947874" sldId="279"/>
            <ac:picMk id="1034" creationId="{DDE76611-4EAD-D5D5-718D-80DB205E499A}"/>
          </ac:picMkLst>
        </pc:picChg>
      </pc:sldChg>
      <pc:sldChg chg="modSp add mod">
        <pc:chgData name="Tanmay Samak" userId="20166025-7f22-4346-9b98-ec55ab787a06" providerId="ADAL" clId="{E13F72E2-2BCF-4D3D-A326-63C5DB5AE237}" dt="2023-02-09T04:56:20.391" v="1666"/>
        <pc:sldMkLst>
          <pc:docMk/>
          <pc:sldMk cId="2634411111" sldId="280"/>
        </pc:sldMkLst>
        <pc:spChg chg="mod">
          <ac:chgData name="Tanmay Samak" userId="20166025-7f22-4346-9b98-ec55ab787a06" providerId="ADAL" clId="{E13F72E2-2BCF-4D3D-A326-63C5DB5AE237}" dt="2023-02-09T04:08:37.230" v="857" actId="20577"/>
          <ac:spMkLst>
            <pc:docMk/>
            <pc:sldMk cId="2634411111" sldId="280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56:20.391" v="1666"/>
          <ac:spMkLst>
            <pc:docMk/>
            <pc:sldMk cId="2634411111" sldId="280"/>
            <ac:spMk id="3" creationId="{19F2D61E-BBDD-019A-A6F5-CF5FB6BE754B}"/>
          </ac:spMkLst>
        </pc:spChg>
      </pc:sldChg>
      <pc:sldChg chg="addSp delSp modSp add mod">
        <pc:chgData name="Tanmay Samak" userId="20166025-7f22-4346-9b98-ec55ab787a06" providerId="ADAL" clId="{E13F72E2-2BCF-4D3D-A326-63C5DB5AE237}" dt="2023-02-09T05:28:56.760" v="2231" actId="1038"/>
        <pc:sldMkLst>
          <pc:docMk/>
          <pc:sldMk cId="730365854" sldId="281"/>
        </pc:sldMkLst>
        <pc:spChg chg="mod">
          <ac:chgData name="Tanmay Samak" userId="20166025-7f22-4346-9b98-ec55ab787a06" providerId="ADAL" clId="{E13F72E2-2BCF-4D3D-A326-63C5DB5AE237}" dt="2023-02-09T05:05:22.066" v="1689" actId="20577"/>
          <ac:spMkLst>
            <pc:docMk/>
            <pc:sldMk cId="730365854" sldId="281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E13F72E2-2BCF-4D3D-A326-63C5DB5AE237}" dt="2023-02-09T05:17:59.492" v="1967" actId="20577"/>
          <ac:spMkLst>
            <pc:docMk/>
            <pc:sldMk cId="730365854" sldId="281"/>
            <ac:spMk id="3" creationId="{19F2D61E-BBDD-019A-A6F5-CF5FB6BE754B}"/>
          </ac:spMkLst>
        </pc:spChg>
        <pc:spChg chg="add del mod">
          <ac:chgData name="Tanmay Samak" userId="20166025-7f22-4346-9b98-ec55ab787a06" providerId="ADAL" clId="{E13F72E2-2BCF-4D3D-A326-63C5DB5AE237}" dt="2023-02-09T05:05:55.776" v="1692"/>
          <ac:spMkLst>
            <pc:docMk/>
            <pc:sldMk cId="730365854" sldId="281"/>
            <ac:spMk id="6" creationId="{DCCC32CD-D5B3-E78B-2679-21796C49BEFB}"/>
          </ac:spMkLst>
        </pc:spChg>
        <pc:spChg chg="add mod">
          <ac:chgData name="Tanmay Samak" userId="20166025-7f22-4346-9b98-ec55ab787a06" providerId="ADAL" clId="{E13F72E2-2BCF-4D3D-A326-63C5DB5AE237}" dt="2023-02-09T05:28:56.760" v="2231" actId="1038"/>
          <ac:spMkLst>
            <pc:docMk/>
            <pc:sldMk cId="730365854" sldId="281"/>
            <ac:spMk id="9" creationId="{3A7C21EC-609F-F8DD-E29A-73FCA301F941}"/>
          </ac:spMkLst>
        </pc:spChg>
        <pc:graphicFrameChg chg="add del mod">
          <ac:chgData name="Tanmay Samak" userId="20166025-7f22-4346-9b98-ec55ab787a06" providerId="ADAL" clId="{E13F72E2-2BCF-4D3D-A326-63C5DB5AE237}" dt="2023-02-09T05:16:51.455" v="1925"/>
          <ac:graphicFrameMkLst>
            <pc:docMk/>
            <pc:sldMk cId="730365854" sldId="281"/>
            <ac:graphicFrameMk id="7" creationId="{71189FAF-E82C-E64B-73C5-3BFFD65D9C06}"/>
          </ac:graphicFrameMkLst>
        </pc:graphicFrameChg>
        <pc:picChg chg="add mod">
          <ac:chgData name="Tanmay Samak" userId="20166025-7f22-4346-9b98-ec55ab787a06" providerId="ADAL" clId="{E13F72E2-2BCF-4D3D-A326-63C5DB5AE237}" dt="2023-02-09T05:28:56.760" v="2231" actId="1038"/>
          <ac:picMkLst>
            <pc:docMk/>
            <pc:sldMk cId="730365854" sldId="281"/>
            <ac:picMk id="8" creationId="{5592C3E5-E5A0-5BA1-A94E-3CF256753A22}"/>
          </ac:picMkLst>
        </pc:picChg>
      </pc:sldChg>
      <pc:sldChg chg="modSp add mod">
        <pc:chgData name="Tanmay Samak" userId="20166025-7f22-4346-9b98-ec55ab787a06" providerId="ADAL" clId="{E13F72E2-2BCF-4D3D-A326-63C5DB5AE237}" dt="2023-02-09T05:29:41.145" v="2280" actId="20577"/>
        <pc:sldMkLst>
          <pc:docMk/>
          <pc:sldMk cId="856293166" sldId="282"/>
        </pc:sldMkLst>
        <pc:spChg chg="mod">
          <ac:chgData name="Tanmay Samak" userId="20166025-7f22-4346-9b98-ec55ab787a06" providerId="ADAL" clId="{E13F72E2-2BCF-4D3D-A326-63C5DB5AE237}" dt="2023-02-09T05:21:37.309" v="2005" actId="20577"/>
          <ac:spMkLst>
            <pc:docMk/>
            <pc:sldMk cId="856293166" sldId="282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5:29:41.145" v="2280" actId="20577"/>
          <ac:spMkLst>
            <pc:docMk/>
            <pc:sldMk cId="856293166" sldId="282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5:28:48.473" v="2221" actId="1038"/>
          <ac:spMkLst>
            <pc:docMk/>
            <pc:sldMk cId="856293166" sldId="282"/>
            <ac:spMk id="9" creationId="{3A7C21EC-609F-F8DD-E29A-73FCA301F941}"/>
          </ac:spMkLst>
        </pc:spChg>
        <pc:picChg chg="mod">
          <ac:chgData name="Tanmay Samak" userId="20166025-7f22-4346-9b98-ec55ab787a06" providerId="ADAL" clId="{E13F72E2-2BCF-4D3D-A326-63C5DB5AE237}" dt="2023-02-09T05:28:43.365" v="2211" actId="1038"/>
          <ac:picMkLst>
            <pc:docMk/>
            <pc:sldMk cId="856293166" sldId="282"/>
            <ac:picMk id="8" creationId="{5592C3E5-E5A0-5BA1-A94E-3CF256753A22}"/>
          </ac:picMkLst>
        </pc:picChg>
      </pc:sldChg>
      <pc:sldChg chg="addSp delSp modSp add mod addAnim delAnim modAnim">
        <pc:chgData name="Tanmay Samak" userId="20166025-7f22-4346-9b98-ec55ab787a06" providerId="ADAL" clId="{E13F72E2-2BCF-4D3D-A326-63C5DB5AE237}" dt="2023-02-09T06:18:15.689" v="2837" actId="1037"/>
        <pc:sldMkLst>
          <pc:docMk/>
          <pc:sldMk cId="2077877807" sldId="283"/>
        </pc:sldMkLst>
        <pc:spChg chg="mod">
          <ac:chgData name="Tanmay Samak" userId="20166025-7f22-4346-9b98-ec55ab787a06" providerId="ADAL" clId="{E13F72E2-2BCF-4D3D-A326-63C5DB5AE237}" dt="2023-02-09T05:38:18.002" v="2289" actId="20577"/>
          <ac:spMkLst>
            <pc:docMk/>
            <pc:sldMk cId="2077877807" sldId="283"/>
            <ac:spMk id="2" creationId="{87658E01-20F8-C471-DF10-B1DE14EEE1D4}"/>
          </ac:spMkLst>
        </pc:spChg>
        <pc:spChg chg="del mod">
          <ac:chgData name="Tanmay Samak" userId="20166025-7f22-4346-9b98-ec55ab787a06" providerId="ADAL" clId="{E13F72E2-2BCF-4D3D-A326-63C5DB5AE237}" dt="2023-02-09T05:45:20.572" v="2300"/>
          <ac:spMkLst>
            <pc:docMk/>
            <pc:sldMk cId="2077877807" sldId="283"/>
            <ac:spMk id="3" creationId="{19F2D61E-BBDD-019A-A6F5-CF5FB6BE754B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3" creationId="{38A3C065-AE0D-A3A3-B5F5-FDB5A065F6A4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6" creationId="{B637DDB4-011F-5D06-E155-981894209F91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7" creationId="{C3D76CDE-3B55-F9F1-3D28-4884AA70B9B8}"/>
          </ac:spMkLst>
        </pc:spChg>
        <pc:spChg chg="add del mod">
          <ac:chgData name="Tanmay Samak" userId="20166025-7f22-4346-9b98-ec55ab787a06" providerId="ADAL" clId="{E13F72E2-2BCF-4D3D-A326-63C5DB5AE237}" dt="2023-02-09T06:13:38.291" v="2669" actId="478"/>
          <ac:spMkLst>
            <pc:docMk/>
            <pc:sldMk cId="2077877807" sldId="283"/>
            <ac:spMk id="8" creationId="{614BEFB4-318E-5F3A-88EB-2ADAF514950A}"/>
          </ac:spMkLst>
        </pc:spChg>
        <pc:spChg chg="del">
          <ac:chgData name="Tanmay Samak" userId="20166025-7f22-4346-9b98-ec55ab787a06" providerId="ADAL" clId="{E13F72E2-2BCF-4D3D-A326-63C5DB5AE237}" dt="2023-02-09T05:53:27.219" v="2398" actId="21"/>
          <ac:spMkLst>
            <pc:docMk/>
            <pc:sldMk cId="2077877807" sldId="283"/>
            <ac:spMk id="9" creationId="{3A7C21EC-609F-F8DD-E29A-73FCA301F941}"/>
          </ac:spMkLst>
        </pc:spChg>
        <pc:spChg chg="add del mod">
          <ac:chgData name="Tanmay Samak" userId="20166025-7f22-4346-9b98-ec55ab787a06" providerId="ADAL" clId="{E13F72E2-2BCF-4D3D-A326-63C5DB5AE237}" dt="2023-02-09T06:13:41.562" v="2670" actId="478"/>
          <ac:spMkLst>
            <pc:docMk/>
            <pc:sldMk cId="2077877807" sldId="283"/>
            <ac:spMk id="9" creationId="{51AD7B48-BA07-B1E3-2C1A-98EB1A7AB17E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0" creationId="{9F76B4E9-9C50-77C7-D625-FE60BC88526D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1" creationId="{9B67E1AE-8C28-80DD-D77C-9CC127B61253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2" creationId="{FD1812BB-9576-9EF9-251D-E768BF7B6161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3" creationId="{EFD55928-E8C3-58B7-4C3F-7010A65CC08C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4" creationId="{0D8F17CC-2FD4-3470-F634-8A9AC6D2990D}"/>
          </ac:spMkLst>
        </pc:spChg>
        <pc:spChg chg="add del mod">
          <ac:chgData name="Tanmay Samak" userId="20166025-7f22-4346-9b98-ec55ab787a06" providerId="ADAL" clId="{E13F72E2-2BCF-4D3D-A326-63C5DB5AE237}" dt="2023-02-09T05:47:13.506" v="2313"/>
          <ac:spMkLst>
            <pc:docMk/>
            <pc:sldMk cId="2077877807" sldId="283"/>
            <ac:spMk id="14" creationId="{F4C4345A-17D8-D9FA-5B7A-EAADD65D7386}"/>
          </ac:spMkLst>
        </pc:spChg>
        <pc:spChg chg="add del mod">
          <ac:chgData name="Tanmay Samak" userId="20166025-7f22-4346-9b98-ec55ab787a06" providerId="ADAL" clId="{E13F72E2-2BCF-4D3D-A326-63C5DB5AE237}" dt="2023-02-09T06:17:31.320" v="2784" actId="478"/>
          <ac:spMkLst>
            <pc:docMk/>
            <pc:sldMk cId="2077877807" sldId="283"/>
            <ac:spMk id="17" creationId="{96725A9C-062E-1EBA-643B-72126E690EB2}"/>
          </ac:spMkLst>
        </pc:spChg>
        <pc:spChg chg="add del mod">
          <ac:chgData name="Tanmay Samak" userId="20166025-7f22-4346-9b98-ec55ab787a06" providerId="ADAL" clId="{E13F72E2-2BCF-4D3D-A326-63C5DB5AE237}" dt="2023-02-09T05:54:57.790" v="2430" actId="21"/>
          <ac:spMkLst>
            <pc:docMk/>
            <pc:sldMk cId="2077877807" sldId="283"/>
            <ac:spMk id="25" creationId="{9BBC79FD-4512-A029-082A-50049BA61039}"/>
          </ac:spMkLst>
        </pc:spChg>
        <pc:graphicFrameChg chg="add del mod">
          <ac:chgData name="Tanmay Samak" userId="20166025-7f22-4346-9b98-ec55ab787a06" providerId="ADAL" clId="{E13F72E2-2BCF-4D3D-A326-63C5DB5AE237}" dt="2023-02-09T05:42:49.737" v="2294"/>
          <ac:graphicFrameMkLst>
            <pc:docMk/>
            <pc:sldMk cId="2077877807" sldId="283"/>
            <ac:graphicFrameMk id="6" creationId="{FCA74D5D-C5FD-E8E9-F112-13DABF9A0E8E}"/>
          </ac:graphicFrameMkLst>
        </pc:graphicFrameChg>
        <pc:picChg chg="add del mod">
          <ac:chgData name="Tanmay Samak" userId="20166025-7f22-4346-9b98-ec55ab787a06" providerId="ADAL" clId="{E13F72E2-2BCF-4D3D-A326-63C5DB5AE237}" dt="2023-02-09T05:53:27.219" v="2398" actId="21"/>
          <ac:picMkLst>
            <pc:docMk/>
            <pc:sldMk cId="2077877807" sldId="283"/>
            <ac:picMk id="7" creationId="{9550728F-8A74-1F72-8D01-30699D8A1CC2}"/>
          </ac:picMkLst>
        </pc:picChg>
        <pc:picChg chg="del">
          <ac:chgData name="Tanmay Samak" userId="20166025-7f22-4346-9b98-ec55ab787a06" providerId="ADAL" clId="{E13F72E2-2BCF-4D3D-A326-63C5DB5AE237}" dt="2023-02-09T05:38:50.393" v="2291" actId="478"/>
          <ac:picMkLst>
            <pc:docMk/>
            <pc:sldMk cId="2077877807" sldId="283"/>
            <ac:picMk id="8" creationId="{5592C3E5-E5A0-5BA1-A94E-3CF256753A22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0" creationId="{DA8C32B6-421B-ECA1-F1CC-BC4BAFF2ECD4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1" creationId="{B5E8AF88-CBEA-4C07-A698-4423AB1BA5B2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2" creationId="{64464166-54F9-D181-4306-F6CC4A629350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5" creationId="{F40386AB-F85A-C429-A364-4AF4686C7DD8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6" creationId="{1606D812-229B-C1B5-C3E4-32C88891CDA0}"/>
          </ac:picMkLst>
        </pc:picChg>
        <pc:picChg chg="add del mod">
          <ac:chgData name="Tanmay Samak" userId="20166025-7f22-4346-9b98-ec55ab787a06" providerId="ADAL" clId="{E13F72E2-2BCF-4D3D-A326-63C5DB5AE237}" dt="2023-02-09T05:53:06.818" v="2391" actId="478"/>
          <ac:picMkLst>
            <pc:docMk/>
            <pc:sldMk cId="2077877807" sldId="283"/>
            <ac:picMk id="17" creationId="{9F9C06DE-E47B-1F9C-CB15-43450F31F4C3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8" creationId="{516CE3F6-2486-A737-4479-65F9951FEB18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9" creationId="{6F9A1514-C62F-5B7D-CA0E-8B8974E7BB7E}"/>
          </ac:picMkLst>
        </pc:picChg>
        <pc:picChg chg="add del mod">
          <ac:chgData name="Tanmay Samak" userId="20166025-7f22-4346-9b98-ec55ab787a06" providerId="ADAL" clId="{E13F72E2-2BCF-4D3D-A326-63C5DB5AE237}" dt="2023-02-09T05:54:53.953" v="2427" actId="478"/>
          <ac:picMkLst>
            <pc:docMk/>
            <pc:sldMk cId="2077877807" sldId="283"/>
            <ac:picMk id="20" creationId="{21A068B0-E112-4408-DBF4-F4B272CE6797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21" creationId="{6D3A677B-2A2D-85A8-31C2-8657B140AEB9}"/>
          </ac:picMkLst>
        </pc:picChg>
        <pc:picChg chg="add del mod">
          <ac:chgData name="Tanmay Samak" userId="20166025-7f22-4346-9b98-ec55ab787a06" providerId="ADAL" clId="{E13F72E2-2BCF-4D3D-A326-63C5DB5AE237}" dt="2023-02-09T05:54:52.999" v="2426" actId="21"/>
          <ac:picMkLst>
            <pc:docMk/>
            <pc:sldMk cId="2077877807" sldId="283"/>
            <ac:picMk id="22" creationId="{72361E0F-7AFC-7F2D-6559-E9BA7B0C59C7}"/>
          </ac:picMkLst>
        </pc:picChg>
        <pc:picChg chg="add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23" creationId="{7089726D-247D-8A70-A421-899EC30486A2}"/>
          </ac:picMkLst>
        </pc:picChg>
      </pc:sldChg>
      <pc:sldChg chg="add del">
        <pc:chgData name="Tanmay Samak" userId="20166025-7f22-4346-9b98-ec55ab787a06" providerId="ADAL" clId="{E13F72E2-2BCF-4D3D-A326-63C5DB5AE237}" dt="2023-02-09T06:52:19.667" v="3686" actId="47"/>
        <pc:sldMkLst>
          <pc:docMk/>
          <pc:sldMk cId="3669503587" sldId="284"/>
        </pc:sldMkLst>
      </pc:sldChg>
      <pc:sldMasterChg chg="modSp mod modSldLayout">
        <pc:chgData name="Tanmay Samak" userId="20166025-7f22-4346-9b98-ec55ab787a06" providerId="ADAL" clId="{E13F72E2-2BCF-4D3D-A326-63C5DB5AE237}" dt="2023-02-09T02:50:28.434" v="144"/>
        <pc:sldMasterMkLst>
          <pc:docMk/>
          <pc:sldMasterMk cId="3475963664" sldId="2147483668"/>
        </pc:sldMasterMkLst>
        <pc:spChg chg="mod">
          <ac:chgData name="Tanmay Samak" userId="20166025-7f22-4346-9b98-ec55ab787a06" providerId="ADAL" clId="{E13F72E2-2BCF-4D3D-A326-63C5DB5AE237}" dt="2023-02-09T02:50:28.434" v="144"/>
          <ac:spMkLst>
            <pc:docMk/>
            <pc:sldMasterMk cId="3475963664" sldId="2147483668"/>
            <ac:spMk id="8" creationId="{B43B6DF4-8ABB-E333-260D-5C7374E88E43}"/>
          </ac:spMkLst>
        </pc:spChg>
        <pc:sldLayoutChg chg="modSp mod">
          <pc:chgData name="Tanmay Samak" userId="20166025-7f22-4346-9b98-ec55ab787a06" providerId="ADAL" clId="{E13F72E2-2BCF-4D3D-A326-63C5DB5AE237}" dt="2023-02-09T02:49:30.641" v="142" actId="20577"/>
          <pc:sldLayoutMkLst>
            <pc:docMk/>
            <pc:sldMasterMk cId="3475963664" sldId="2147483668"/>
            <pc:sldLayoutMk cId="144960096" sldId="2147483669"/>
          </pc:sldLayoutMkLst>
          <pc:spChg chg="mod">
            <ac:chgData name="Tanmay Samak" userId="20166025-7f22-4346-9b98-ec55ab787a06" providerId="ADAL" clId="{E13F72E2-2BCF-4D3D-A326-63C5DB5AE237}" dt="2023-02-09T02:49:30.641" v="142" actId="20577"/>
            <ac:spMkLst>
              <pc:docMk/>
              <pc:sldMasterMk cId="3475963664" sldId="2147483668"/>
              <pc:sldLayoutMk cId="144960096" sldId="2147483669"/>
              <ac:spMk id="49" creationId="{29971B96-9AE2-B774-B807-FCBB1A680E0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AuE-8230 – Autonomy: Science and Systems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AuE-8230 – Autonomy: Science and Systems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ker-Twins/Autonomy-Science-And-Systems/tree/main/Assignment%202-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BOTIS-GIT/turtlebot3_msgs/tree/foxy-devel" TargetMode="External"/><Relationship Id="rId13" Type="http://schemas.openxmlformats.org/officeDocument/2006/relationships/hyperlink" Target="https://docs.ros.org/en/foxy/index.html" TargetMode="External"/><Relationship Id="rId18" Type="http://schemas.openxmlformats.org/officeDocument/2006/relationships/hyperlink" Target="https://gazebosim.org/home" TargetMode="External"/><Relationship Id="rId3" Type="http://schemas.openxmlformats.org/officeDocument/2006/relationships/hyperlink" Target="https://emanual.robotis.com/docs/en/platform/turtlebot3/sbc_setup/" TargetMode="External"/><Relationship Id="rId7" Type="http://schemas.openxmlformats.org/officeDocument/2006/relationships/hyperlink" Target="https://github.com/ROBOTIS-GIT/turtlebot3_simulations/tree/foxy-devel" TargetMode="External"/><Relationship Id="rId12" Type="http://schemas.openxmlformats.org/officeDocument/2006/relationships/hyperlink" Target="https://github.com/ros2" TargetMode="External"/><Relationship Id="rId17" Type="http://schemas.openxmlformats.org/officeDocument/2006/relationships/image" Target="../media/image11.png"/><Relationship Id="rId2" Type="http://schemas.openxmlformats.org/officeDocument/2006/relationships/hyperlink" Target="https://www.robotis.us/turtlebot-3-burger-us/" TargetMode="External"/><Relationship Id="rId16" Type="http://schemas.openxmlformats.org/officeDocument/2006/relationships/hyperlink" Target="https://ubunt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BOTIS-GIT/turtlebot3/tree/foxy-devel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releases.ubuntu.com/focal/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19" Type="http://schemas.openxmlformats.org/officeDocument/2006/relationships/hyperlink" Target="https://www.robotis.us/turtlebot-3/" TargetMode="External"/><Relationship Id="rId4" Type="http://schemas.openxmlformats.org/officeDocument/2006/relationships/hyperlink" Target="https://docs.ros.org/en/foxy/Installation/Alternatives/Ubuntu-Development-Setup.html" TargetMode="External"/><Relationship Id="rId9" Type="http://schemas.openxmlformats.org/officeDocument/2006/relationships/hyperlink" Target="https://github.com/ROBOTIS-GIT/DynamixelSDK/tree/foxy-devel" TargetMode="Externa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nker-Twins/Autonomy-Science-And-Systems/blob/main/Assignment%202-B/README.md#build" TargetMode="External"/><Relationship Id="rId2" Type="http://schemas.openxmlformats.org/officeDocument/2006/relationships/hyperlink" Target="https://github.com/Tinker-Twins/Autonomy-Science-And-Systems/tree/main/Assignment%202-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Tinker-Twins/Autonomy-Science-And-Systems/blob/main/Assignment%202-B/README.m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Tinker-Twins/Autonomy-Science-And-Systems/blob/main/Assignment%202-B/README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inker-Twins/Autonomy-Science-And-Systems/tree/main/Assignment%202-B" TargetMode="External"/><Relationship Id="rId4" Type="http://schemas.openxmlformats.org/officeDocument/2006/relationships/hyperlink" Target="https://github.com/Tinker-Twins/Autonomy-Science-And-Systems/blob/main/Assignment%202-B/README.md#execu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1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2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1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2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nker-Twins/Autonomy-Science-And-Systems/blob/main/Assignment%202-B/README.md#results" TargetMode="External"/><Relationship Id="rId2" Type="http://schemas.openxmlformats.org/officeDocument/2006/relationships/hyperlink" Target="https://github.com/Tinker-Twins/Autonomy-Science-And-Systems/blob/main/Assignment%202-B/README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Tinker-Twins/Autonomy-Science-And-Systems/tree/main/Assignment%202-B/medi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88" y="1710268"/>
            <a:ext cx="11872300" cy="1646302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dirty="0"/>
              <a:t>Assignment 2-B</a:t>
            </a:r>
            <a:br>
              <a:rPr lang="en-IN" dirty="0"/>
            </a:br>
            <a:r>
              <a:rPr lang="en-IN" dirty="0"/>
              <a:t>TurtleBot3 Open-Loop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GROUP 1</a:t>
            </a:r>
          </a:p>
          <a:p>
            <a:r>
              <a:rPr lang="en-IN" dirty="0"/>
              <a:t>Chinmay Vilas Samak</a:t>
            </a:r>
          </a:p>
          <a:p>
            <a:r>
              <a:rPr lang="en-IN" dirty="0"/>
              <a:t>Tanmay Vilas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B0461-FD3D-7180-2E8A-8E06754E078E}"/>
              </a:ext>
            </a:extLst>
          </p:cNvPr>
          <p:cNvSpPr txBox="1"/>
          <p:nvPr/>
        </p:nvSpPr>
        <p:spPr>
          <a:xfrm>
            <a:off x="88052" y="5841995"/>
            <a:ext cx="203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331217"/>
            <a:ext cx="10933641" cy="1290108"/>
          </a:xfrm>
        </p:spPr>
        <p:txBody>
          <a:bodyPr/>
          <a:lstStyle/>
          <a:p>
            <a:pPr algn="ctr"/>
            <a:r>
              <a:rPr lang="en-IN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Circle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Move robot in circle with specified constant twist command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Radius of circle determined by ratio of linear and angular velocities (kinematic formulation)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Wait (delay) 4 seconds for simulation to initialize properly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Simulate for robot’s one complete traversal around the circle (kinematic formulation)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Square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Move robot in square with specified constant twist command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Side length of square specified as a constant parameter (0.5 m) in script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Wait (delay) 4 seconds for simulation to initialize properly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Simulate for robot’s one complete traversal around the square (kinematic formulation)</a:t>
            </a:r>
          </a:p>
          <a:p>
            <a:r>
              <a:rPr lang="en-US" b="1" dirty="0">
                <a:latin typeface="Arial" panose="020B0604020202020204" pitchFamily="34" charset="0"/>
              </a:rPr>
              <a:t>Speed variation hypothesis</a:t>
            </a:r>
            <a:r>
              <a:rPr lang="en-US" dirty="0">
                <a:latin typeface="Arial" panose="020B0604020202020204" pitchFamily="34" charset="0"/>
              </a:rPr>
              <a:t>: as speed increases, trajectory profile will deviate further from ideal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3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Robot</a:t>
            </a:r>
            <a:r>
              <a:rPr lang="en-US" b="0" i="0" dirty="0">
                <a:effectLst/>
                <a:latin typeface="Arial" panose="020B0604020202020204" pitchFamily="34" charset="0"/>
              </a:rPr>
              <a:t> | l</a:t>
            </a:r>
            <a:r>
              <a:rPr lang="en-US" dirty="0">
                <a:latin typeface="Arial" panose="020B0604020202020204" pitchFamily="34" charset="0"/>
              </a:rPr>
              <a:t>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robot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turtlebot3_bringup</a:t>
            </a:r>
            <a:r>
              <a:rPr lang="en-US" dirty="0">
                <a:latin typeface="Arial" panose="020B0604020202020204" pitchFamily="34" charset="0"/>
              </a:rPr>
              <a:t> package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Circle</a:t>
            </a:r>
            <a:r>
              <a:rPr lang="en-US" b="0" i="0" dirty="0">
                <a:effectLst/>
                <a:latin typeface="Arial" panose="020B0604020202020204" pitchFamily="34" charset="0"/>
              </a:rPr>
              <a:t> | </a:t>
            </a:r>
            <a:r>
              <a:rPr lang="en-US" dirty="0">
                <a:latin typeface="Arial" panose="020B0604020202020204" pitchFamily="34" charset="0"/>
              </a:rPr>
              <a:t>argument defaults: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circle_node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package and load configuration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Square</a:t>
            </a:r>
            <a:r>
              <a:rPr lang="en-US" dirty="0">
                <a:latin typeface="Arial" panose="020B0604020202020204" pitchFamily="34" charset="0"/>
              </a:rPr>
              <a:t> | argument defaults: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square_node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package and load configuration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Move</a:t>
            </a:r>
            <a:r>
              <a:rPr lang="en-US" b="0" i="0" dirty="0">
                <a:effectLst/>
                <a:latin typeface="Arial" panose="020B0604020202020204" pitchFamily="34" charset="0"/>
              </a:rPr>
              <a:t> | </a:t>
            </a:r>
            <a:r>
              <a:rPr lang="en-US" dirty="0">
                <a:latin typeface="Arial" panose="020B0604020202020204" pitchFamily="34" charset="0"/>
              </a:rPr>
              <a:t>argument defaults: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maneuver = circle,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square_node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 depending 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maneuver</a:t>
            </a:r>
            <a:r>
              <a:rPr lang="en-US" dirty="0">
                <a:latin typeface="Arial" panose="020B0604020202020204" pitchFamily="34" charset="0"/>
              </a:rPr>
              <a:t> argument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package and load configuration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1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hlinkClick r:id="rId2"/>
              </a:rPr>
              <a:t>TurtleBot3 Burger Robot Hardware</a:t>
            </a:r>
            <a:r>
              <a:rPr lang="en-US" dirty="0">
                <a:latin typeface="Arial" panose="020B0604020202020204" pitchFamily="34" charset="0"/>
              </a:rPr>
              <a:t> with </a:t>
            </a:r>
            <a:r>
              <a:rPr lang="en-US" dirty="0">
                <a:latin typeface="Arial" panose="020B0604020202020204" pitchFamily="34" charset="0"/>
                <a:hlinkClick r:id="rId3"/>
              </a:rPr>
              <a:t>TurtleBot3 SBC Image</a:t>
            </a:r>
            <a:endParaRPr lang="en-US" dirty="0">
              <a:latin typeface="Arial" panose="020B0604020202020204" pitchFamily="34" charset="0"/>
              <a:hlinkClick r:id="rId4"/>
            </a:endParaRPr>
          </a:p>
          <a:p>
            <a:r>
              <a:rPr lang="en-US" dirty="0">
                <a:latin typeface="Arial" panose="020B0604020202020204" pitchFamily="34" charset="0"/>
                <a:hlinkClick r:id="rId4"/>
              </a:rPr>
              <a:t>ROS2 Foxy Fitzroy</a:t>
            </a:r>
            <a:r>
              <a:rPr lang="en-US" dirty="0">
                <a:latin typeface="Arial" panose="020B0604020202020204" pitchFamily="34" charset="0"/>
              </a:rPr>
              <a:t> on </a:t>
            </a:r>
            <a:r>
              <a:rPr lang="en-US" dirty="0">
                <a:latin typeface="Arial" panose="020B0604020202020204" pitchFamily="34" charset="0"/>
                <a:hlinkClick r:id="rId5"/>
              </a:rPr>
              <a:t>Ubuntu 20.04 Focal Fossa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hlinkClick r:id="rId6"/>
              </a:rPr>
              <a:t>TurtleBot3 Packages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  <a:p>
            <a:r>
              <a:rPr lang="en-US" dirty="0">
                <a:latin typeface="Arial" panose="020B0604020202020204" pitchFamily="34" charset="0"/>
                <a:hlinkClick r:id="rId7"/>
              </a:rPr>
              <a:t>TurtleBot3 Simulations Packages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  <a:p>
            <a:r>
              <a:rPr lang="en-US" dirty="0">
                <a:latin typeface="Arial" panose="020B0604020202020204" pitchFamily="34" charset="0"/>
                <a:hlinkClick r:id="rId8"/>
              </a:rPr>
              <a:t>TurtleBot3 Messages Package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  <a:p>
            <a:r>
              <a:rPr lang="en-US" dirty="0">
                <a:latin typeface="Arial" panose="020B0604020202020204" pitchFamily="34" charset="0"/>
                <a:hlinkClick r:id="rId9"/>
              </a:rPr>
              <a:t>TurtleBot3 </a:t>
            </a:r>
            <a:r>
              <a:rPr lang="en-US" dirty="0" err="1">
                <a:latin typeface="Arial" panose="020B0604020202020204" pitchFamily="34" charset="0"/>
                <a:hlinkClick r:id="rId9"/>
              </a:rPr>
              <a:t>Dynamixel</a:t>
            </a:r>
            <a:r>
              <a:rPr lang="en-US" dirty="0">
                <a:latin typeface="Arial" panose="020B0604020202020204" pitchFamily="34" charset="0"/>
                <a:hlinkClick r:id="rId9"/>
              </a:rPr>
              <a:t> SDK Packages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ROS 2 Documentation — ROS 2 Documentation: Foxy documentation">
            <a:extLst>
              <a:ext uri="{FF2B5EF4-FFF2-40B4-BE49-F238E27FC236}">
                <a16:creationId xmlns:a16="http://schemas.microsoft.com/office/drawing/2014/main" id="{18CB94BD-3DA0-E371-1923-F6C696C5D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534" y="4247321"/>
            <a:ext cx="153924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S 2 · GitHub">
            <a:extLst>
              <a:ext uri="{FF2B5EF4-FFF2-40B4-BE49-F238E27FC236}">
                <a16:creationId xmlns:a16="http://schemas.microsoft.com/office/drawing/2014/main" id="{B8CB9DC1-872A-0A68-2452-AC9B69A5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625" y="424732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91CEF-F07D-3BBE-A65F-C525B2C0DE1F}"/>
              </a:ext>
            </a:extLst>
          </p:cNvPr>
          <p:cNvSpPr txBox="1"/>
          <p:nvPr/>
        </p:nvSpPr>
        <p:spPr>
          <a:xfrm>
            <a:off x="3753021" y="6061196"/>
            <a:ext cx="1406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2"/>
              </a:rPr>
              <a:t>ROS2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53B36-6EA7-91B6-5547-01483C04D717}"/>
              </a:ext>
            </a:extLst>
          </p:cNvPr>
          <p:cNvSpPr txBox="1"/>
          <p:nvPr/>
        </p:nvSpPr>
        <p:spPr>
          <a:xfrm>
            <a:off x="5955632" y="6061196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3"/>
              </a:rPr>
              <a:t>ROS2 Docs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30" name="Picture 6" descr="TurtleBot 3 Burger [US] - ROBOTIS">
            <a:extLst>
              <a:ext uri="{FF2B5EF4-FFF2-40B4-BE49-F238E27FC236}">
                <a16:creationId xmlns:a16="http://schemas.microsoft.com/office/drawing/2014/main" id="{A63610B4-D4BB-52D0-DADA-AB63DFB4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37909" b="55655"/>
          <a:stretch/>
        </p:blipFill>
        <p:spPr bwMode="auto">
          <a:xfrm>
            <a:off x="9552878" y="4247321"/>
            <a:ext cx="22613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Apps">
            <a:extLst>
              <a:ext uri="{FF2B5EF4-FFF2-40B4-BE49-F238E27FC236}">
                <a16:creationId xmlns:a16="http://schemas.microsoft.com/office/drawing/2014/main" id="{3BC309D2-6DBE-F1D2-0949-3B09F0C7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6" y="424732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EA074-DEE2-1767-1C09-91BF71A4806B}"/>
              </a:ext>
            </a:extLst>
          </p:cNvPr>
          <p:cNvSpPr txBox="1"/>
          <p:nvPr/>
        </p:nvSpPr>
        <p:spPr>
          <a:xfrm>
            <a:off x="1547971" y="6061201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6"/>
              </a:rPr>
              <a:t>Ubuntu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34" name="Picture 10" descr="Gazebo">
            <a:extLst>
              <a:ext uri="{FF2B5EF4-FFF2-40B4-BE49-F238E27FC236}">
                <a16:creationId xmlns:a16="http://schemas.microsoft.com/office/drawing/2014/main" id="{DDE76611-4EAD-D5D5-718D-80DB205E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883" y="4247321"/>
            <a:ext cx="127288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FA8ACD-9F7C-7A33-C88D-408A1BC76BD9}"/>
              </a:ext>
            </a:extLst>
          </p:cNvPr>
          <p:cNvSpPr txBox="1"/>
          <p:nvPr/>
        </p:nvSpPr>
        <p:spPr>
          <a:xfrm>
            <a:off x="7805703" y="6061198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 err="1">
                <a:solidFill>
                  <a:srgbClr val="747474"/>
                </a:solidFill>
                <a:hlinkClick r:id="rId18"/>
              </a:rPr>
              <a:t>GazeboSim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FED09-D211-5675-7CA8-BAA07E2E21BD}"/>
              </a:ext>
            </a:extLst>
          </p:cNvPr>
          <p:cNvSpPr txBox="1"/>
          <p:nvPr/>
        </p:nvSpPr>
        <p:spPr>
          <a:xfrm>
            <a:off x="10440295" y="6061197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9"/>
              </a:rPr>
              <a:t>ROBOTIS Inc.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4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Build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 directory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ROS2_WS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act as your ROS2 workspace.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Clone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assignment repository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directory to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your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ROS2_WS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[Optional] Remove the unnecessary files.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the packages.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 the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setup.bash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of your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ROS2_WS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Detailed instructions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available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README.md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of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assignment repository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2C3E5-E5A0-5BA1-A94E-3CF25675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92731" y="2920935"/>
            <a:ext cx="4869595" cy="3078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7C21EC-609F-F8DD-E29A-73FCA301F941}"/>
              </a:ext>
            </a:extLst>
          </p:cNvPr>
          <p:cNvSpPr txBox="1"/>
          <p:nvPr/>
        </p:nvSpPr>
        <p:spPr>
          <a:xfrm>
            <a:off x="10271449" y="6003239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4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6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Execution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Robot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robot.launch.py</a:t>
            </a:r>
            <a:r>
              <a:rPr lang="en-US" dirty="0">
                <a:latin typeface="Arial" panose="020B0604020202020204" pitchFamily="34" charset="0"/>
              </a:rPr>
              <a:t> file from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turtlebot_bringup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</a:rPr>
              <a:t>package</a:t>
            </a:r>
            <a:endParaRPr lang="en-US" b="1" i="0" dirty="0"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Circle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circle.launch.py</a:t>
            </a:r>
            <a:r>
              <a:rPr lang="en-US" dirty="0">
                <a:latin typeface="Arial" panose="020B0604020202020204" pitchFamily="34" charset="0"/>
              </a:rPr>
              <a:t>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arguments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dirty="0">
                <a:latin typeface="Arial" panose="020B0604020202020204" pitchFamily="34" charset="0"/>
              </a:rPr>
              <a:t> 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dirty="0">
                <a:latin typeface="Arial" panose="020B0604020202020204" pitchFamily="34" charset="0"/>
              </a:rPr>
              <a:t> (float)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Square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square.launch.py</a:t>
            </a:r>
            <a:r>
              <a:rPr lang="en-US" dirty="0">
                <a:latin typeface="Arial" panose="020B0604020202020204" pitchFamily="34" charset="0"/>
              </a:rPr>
              <a:t>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arguments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dirty="0">
                <a:latin typeface="Arial" panose="020B0604020202020204" pitchFamily="34" charset="0"/>
              </a:rPr>
              <a:t> 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dirty="0">
                <a:latin typeface="Arial" panose="020B0604020202020204" pitchFamily="34" charset="0"/>
              </a:rPr>
              <a:t> (float)</a:t>
            </a:r>
          </a:p>
          <a:p>
            <a:r>
              <a:rPr lang="en-US" b="1" dirty="0">
                <a:latin typeface="Arial" panose="020B0604020202020204" pitchFamily="34" charset="0"/>
              </a:rPr>
              <a:t>Move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move.launch.py</a:t>
            </a:r>
            <a:r>
              <a:rPr lang="en-US" dirty="0">
                <a:latin typeface="Arial" panose="020B0604020202020204" pitchFamily="34" charset="0"/>
              </a:rPr>
              <a:t>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maneuver</a:t>
            </a:r>
            <a:r>
              <a:rPr lang="en-US" dirty="0">
                <a:latin typeface="Arial" panose="020B0604020202020204" pitchFamily="34" charset="0"/>
              </a:rPr>
              <a:t> (string)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arguments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dirty="0">
                <a:latin typeface="Arial" panose="020B0604020202020204" pitchFamily="34" charset="0"/>
              </a:rPr>
              <a:t> 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dirty="0">
                <a:latin typeface="Arial" panose="020B0604020202020204" pitchFamily="34" charset="0"/>
              </a:rPr>
              <a:t> (float)</a:t>
            </a:r>
            <a:endParaRPr lang="en-US" b="1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C21EC-609F-F8DD-E29A-73FCA301F941}"/>
              </a:ext>
            </a:extLst>
          </p:cNvPr>
          <p:cNvSpPr txBox="1"/>
          <p:nvPr/>
        </p:nvSpPr>
        <p:spPr>
          <a:xfrm>
            <a:off x="10271449" y="6003239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FEC96-DB03-4FB6-D109-C0880F000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743" y="3542453"/>
            <a:ext cx="4478830" cy="2396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C74727-C016-5647-7ABA-0FB571C07B58}"/>
              </a:ext>
            </a:extLst>
          </p:cNvPr>
          <p:cNvSpPr txBox="1"/>
          <p:nvPr/>
        </p:nvSpPr>
        <p:spPr>
          <a:xfrm>
            <a:off x="7832531" y="2495819"/>
            <a:ext cx="3847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Detailed instructions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are available in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README.md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file of the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assignment repository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29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F4C6BF-CB35-1A0C-4E6C-36C311C5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661" y="3987461"/>
            <a:ext cx="3200400" cy="1800225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78483B-00E6-B894-5C2A-5485363B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84" y="3987462"/>
            <a:ext cx="3200400" cy="1800225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00412E-83C4-8F43-F4D2-94637100C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507" y="3987463"/>
            <a:ext cx="3200400" cy="1800225"/>
          </a:xfrm>
          <a:prstGeom prst="rect">
            <a:avLst/>
          </a:prstGeom>
        </p:spPr>
      </p:pic>
      <p:pic>
        <p:nvPicPr>
          <p:cNvPr id="25" name="Picture 24" descr="A picture containing ground, outdoor, floor, wooden&#10;&#10;Description automatically generated">
            <a:extLst>
              <a:ext uri="{FF2B5EF4-FFF2-40B4-BE49-F238E27FC236}">
                <a16:creationId xmlns:a16="http://schemas.microsoft.com/office/drawing/2014/main" id="{D5C70C13-F8AA-7889-8ED1-F63C5B131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661" y="1966205"/>
            <a:ext cx="3200400" cy="1800225"/>
          </a:xfrm>
          <a:prstGeom prst="rect">
            <a:avLst/>
          </a:prstGeom>
        </p:spPr>
      </p:pic>
      <p:pic>
        <p:nvPicPr>
          <p:cNvPr id="23" name="Picture 22" descr="A toy car on a table&#10;&#10;Description automatically generated with low confidence">
            <a:extLst>
              <a:ext uri="{FF2B5EF4-FFF2-40B4-BE49-F238E27FC236}">
                <a16:creationId xmlns:a16="http://schemas.microsoft.com/office/drawing/2014/main" id="{702CD8F9-EBFA-1A8D-A60A-0A78F4F31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584" y="1966206"/>
            <a:ext cx="3200400" cy="1800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4255C4-FEC3-823E-9A8F-B46A71CEB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507" y="1966207"/>
            <a:ext cx="3200400" cy="1800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 - Circle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3C065-AE0D-A3A3-B5F5-FDB5A065F6A4}"/>
                  </a:ext>
                </a:extLst>
              </p:cNvPr>
              <p:cNvSpPr txBox="1"/>
              <p:nvPr/>
            </p:nvSpPr>
            <p:spPr>
              <a:xfrm>
                <a:off x="1812396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=0.05,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3C065-AE0D-A3A3-B5F5-FDB5A065F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396" y="5808292"/>
                <a:ext cx="20306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7DDB4-011F-5D06-E155-981894209F91}"/>
                  </a:ext>
                </a:extLst>
              </p:cNvPr>
              <p:cNvSpPr txBox="1"/>
              <p:nvPr/>
            </p:nvSpPr>
            <p:spPr>
              <a:xfrm>
                <a:off x="5231474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=0.10,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7DDB4-011F-5D06-E155-981894209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74" y="5808292"/>
                <a:ext cx="203062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76CDE-3B55-F9F1-3D28-4884AA70B9B8}"/>
                  </a:ext>
                </a:extLst>
              </p:cNvPr>
              <p:cNvSpPr txBox="1"/>
              <p:nvPr/>
            </p:nvSpPr>
            <p:spPr>
              <a:xfrm>
                <a:off x="8662458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=0.15,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76CDE-3B55-F9F1-3D28-4884AA70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458" y="5808292"/>
                <a:ext cx="20306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76B4E9-9C50-77C7-D625-FE60BC88526D}"/>
              </a:ext>
            </a:extLst>
          </p:cNvPr>
          <p:cNvSpPr txBox="1"/>
          <p:nvPr/>
        </p:nvSpPr>
        <p:spPr>
          <a:xfrm rot="16200000">
            <a:off x="575885" y="2685084"/>
            <a:ext cx="77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7E1AE-8C28-80DD-D77C-9CC127B61253}"/>
              </a:ext>
            </a:extLst>
          </p:cNvPr>
          <p:cNvSpPr txBox="1"/>
          <p:nvPr/>
        </p:nvSpPr>
        <p:spPr>
          <a:xfrm rot="16200000">
            <a:off x="650292" y="4702993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812BB-9576-9EF9-251D-E768BF7B6161}"/>
              </a:ext>
            </a:extLst>
          </p:cNvPr>
          <p:cNvSpPr txBox="1"/>
          <p:nvPr/>
        </p:nvSpPr>
        <p:spPr>
          <a:xfrm>
            <a:off x="2498931" y="149580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55928-E8C3-58B7-4C3F-7010A65CC08C}"/>
              </a:ext>
            </a:extLst>
          </p:cNvPr>
          <p:cNvSpPr txBox="1"/>
          <p:nvPr/>
        </p:nvSpPr>
        <p:spPr>
          <a:xfrm>
            <a:off x="5752899" y="149580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Medium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F17CC-2FD4-3470-F634-8A9AC6D2990D}"/>
              </a:ext>
            </a:extLst>
          </p:cNvPr>
          <p:cNvSpPr txBox="1"/>
          <p:nvPr/>
        </p:nvSpPr>
        <p:spPr>
          <a:xfrm>
            <a:off x="9371435" y="149701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207787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2F4C6BF-CB35-1A0C-4E6C-36C311C5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65661" y="3987461"/>
            <a:ext cx="3200399" cy="1800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78483B-00E6-B894-5C2A-5485363B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6584" y="3987462"/>
            <a:ext cx="3200399" cy="1800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00412E-83C4-8F43-F4D2-94637100CB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27507" y="3987463"/>
            <a:ext cx="3200399" cy="18002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C70C13-F8AA-7889-8ED1-F63C5B1310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65661" y="1966205"/>
            <a:ext cx="3200399" cy="18002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2CD8F9-EBFA-1A8D-A60A-0A78F4F31B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6584" y="1966206"/>
            <a:ext cx="3200399" cy="1800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4255C4-FEC3-823E-9A8F-B46A71CEBB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27507" y="1966207"/>
            <a:ext cx="3200399" cy="1800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 - Square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3C065-AE0D-A3A3-B5F5-FDB5A065F6A4}"/>
                  </a:ext>
                </a:extLst>
              </p:cNvPr>
              <p:cNvSpPr txBox="1"/>
              <p:nvPr/>
            </p:nvSpPr>
            <p:spPr>
              <a:xfrm>
                <a:off x="1812396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=0.05,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3C065-AE0D-A3A3-B5F5-FDB5A065F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396" y="5808292"/>
                <a:ext cx="20306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7DDB4-011F-5D06-E155-981894209F91}"/>
                  </a:ext>
                </a:extLst>
              </p:cNvPr>
              <p:cNvSpPr txBox="1"/>
              <p:nvPr/>
            </p:nvSpPr>
            <p:spPr>
              <a:xfrm>
                <a:off x="5231474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=0.10,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7DDB4-011F-5D06-E155-981894209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74" y="5808292"/>
                <a:ext cx="203062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76CDE-3B55-F9F1-3D28-4884AA70B9B8}"/>
                  </a:ext>
                </a:extLst>
              </p:cNvPr>
              <p:cNvSpPr txBox="1"/>
              <p:nvPr/>
            </p:nvSpPr>
            <p:spPr>
              <a:xfrm>
                <a:off x="8662458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=0.15,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76CDE-3B55-F9F1-3D28-4884AA70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458" y="5808292"/>
                <a:ext cx="20306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76B4E9-9C50-77C7-D625-FE60BC88526D}"/>
              </a:ext>
            </a:extLst>
          </p:cNvPr>
          <p:cNvSpPr txBox="1"/>
          <p:nvPr/>
        </p:nvSpPr>
        <p:spPr>
          <a:xfrm rot="16200000">
            <a:off x="575885" y="2685084"/>
            <a:ext cx="77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7E1AE-8C28-80DD-D77C-9CC127B61253}"/>
              </a:ext>
            </a:extLst>
          </p:cNvPr>
          <p:cNvSpPr txBox="1"/>
          <p:nvPr/>
        </p:nvSpPr>
        <p:spPr>
          <a:xfrm rot="16200000">
            <a:off x="650292" y="4702993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812BB-9576-9EF9-251D-E768BF7B6161}"/>
              </a:ext>
            </a:extLst>
          </p:cNvPr>
          <p:cNvSpPr txBox="1"/>
          <p:nvPr/>
        </p:nvSpPr>
        <p:spPr>
          <a:xfrm>
            <a:off x="2498931" y="149580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55928-E8C3-58B7-4C3F-7010A65CC08C}"/>
              </a:ext>
            </a:extLst>
          </p:cNvPr>
          <p:cNvSpPr txBox="1"/>
          <p:nvPr/>
        </p:nvSpPr>
        <p:spPr>
          <a:xfrm>
            <a:off x="5752899" y="149580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Medium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F17CC-2FD4-3470-F634-8A9AC6D2990D}"/>
              </a:ext>
            </a:extLst>
          </p:cNvPr>
          <p:cNvSpPr txBox="1"/>
          <p:nvPr/>
        </p:nvSpPr>
        <p:spPr>
          <a:xfrm>
            <a:off x="9371435" y="149701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762096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96720"/>
              </p:ext>
            </p:extLst>
          </p:nvPr>
        </p:nvGraphicFramePr>
        <p:xfrm>
          <a:off x="629178" y="1856104"/>
          <a:ext cx="10933643" cy="13393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32825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Parameter/Metric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Slow Circle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Slow Square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Medium Circle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 Square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Fast Circle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 Square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Resemblance to ideal trajectory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Very 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Medium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Extremely 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Kinematic behavior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Very 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Medium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Time for 1 complete traversal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High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Medium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2ECB37-DB5A-A892-1F8F-A0BFA493CAAC}"/>
              </a:ext>
            </a:extLst>
          </p:cNvPr>
          <p:cNvSpPr txBox="1"/>
          <p:nvPr/>
        </p:nvSpPr>
        <p:spPr>
          <a:xfrm>
            <a:off x="629178" y="3704870"/>
            <a:ext cx="7296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24292F"/>
                </a:solidFill>
                <a:effectLst/>
                <a:latin typeface="-apple-system"/>
              </a:rPr>
              <a:t>Note 1: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 The analysis presented above is qualitative.</a:t>
            </a:r>
          </a:p>
          <a:p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              Although a detailed quantitative analysis can be accomplished, it was beyond the scope of this assignment.</a:t>
            </a:r>
            <a:endParaRPr lang="en-US" sz="1200" dirty="0">
              <a:solidFill>
                <a:srgbClr val="F1612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A3926-57EC-19D6-ACE3-DF2955545984}"/>
              </a:ext>
            </a:extLst>
          </p:cNvPr>
          <p:cNvSpPr txBox="1"/>
          <p:nvPr/>
        </p:nvSpPr>
        <p:spPr>
          <a:xfrm>
            <a:off x="10271449" y="6003239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03FF4-7649-89F7-F877-3E7ABC99345A}"/>
              </a:ext>
            </a:extLst>
          </p:cNvPr>
          <p:cNvSpPr txBox="1"/>
          <p:nvPr/>
        </p:nvSpPr>
        <p:spPr>
          <a:xfrm>
            <a:off x="629178" y="4335649"/>
            <a:ext cx="754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24292F"/>
                </a:solidFill>
                <a:effectLst/>
                <a:latin typeface="-apple-system"/>
              </a:rPr>
              <a:t>Note 2: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 Deployment videos as well as pictures are available in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README.md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 file as well as in the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  <a:hlinkClick r:id="rId4"/>
              </a:rPr>
              <a:t>media directory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 of the</a:t>
            </a:r>
          </a:p>
          <a:p>
            <a:r>
              <a:rPr lang="en-US" sz="1200" dirty="0">
                <a:solidFill>
                  <a:srgbClr val="24292F"/>
                </a:solidFill>
                <a:latin typeface="-apple-system"/>
              </a:rPr>
              <a:t>               </a:t>
            </a:r>
            <a:r>
              <a:rPr lang="en-US" sz="1200" dirty="0">
                <a:solidFill>
                  <a:srgbClr val="24292F"/>
                </a:solidFill>
                <a:latin typeface="-apple-system"/>
                <a:hlinkClick r:id="rId4"/>
              </a:rPr>
              <a:t>assignment repository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lang="en-US" sz="1200" dirty="0">
              <a:solidFill>
                <a:srgbClr val="F1612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20593-3661-13CF-13DF-0DA08D569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840" y="3262153"/>
            <a:ext cx="2682240" cy="26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72783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b307200f-adf2-4dbb-94fd-dcc73869c24f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681e0752-7327-43ef-af71-087853e23a2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</TotalTime>
  <Words>736</Words>
  <Application>Microsoft Office PowerPoint</Application>
  <PresentationFormat>Widescreen</PresentationFormat>
  <Paragraphs>138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-apple-system</vt:lpstr>
      <vt:lpstr>Arial</vt:lpstr>
      <vt:lpstr>Calibri</vt:lpstr>
      <vt:lpstr>Cambria Math</vt:lpstr>
      <vt:lpstr>Courier New</vt:lpstr>
      <vt:lpstr>Trebuchet MS</vt:lpstr>
      <vt:lpstr>Wingdings 2</vt:lpstr>
      <vt:lpstr>Wingdings 3</vt:lpstr>
      <vt:lpstr>ARMLab CU-ICAR</vt:lpstr>
      <vt:lpstr>Assignment 2-B TurtleBot3 Open-Loop Control</vt:lpstr>
      <vt:lpstr>Overview</vt:lpstr>
      <vt:lpstr>Implementation</vt:lpstr>
      <vt:lpstr>Dependencies</vt:lpstr>
      <vt:lpstr>Build Instructions</vt:lpstr>
      <vt:lpstr>Execution Instructions</vt:lpstr>
      <vt:lpstr>Results - Circle</vt:lpstr>
      <vt:lpstr>Results - Square</vt:lpstr>
      <vt:lpstr>Analysis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tsamak</dc:creator>
  <cp:lastModifiedBy>Tanmay Samak</cp:lastModifiedBy>
  <cp:revision>4</cp:revision>
  <dcterms:created xsi:type="dcterms:W3CDTF">2020-04-29T07:35:04Z</dcterms:created>
  <dcterms:modified xsi:type="dcterms:W3CDTF">2023-02-23T09:50:47Z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